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tags/tag11.xml" ContentType="application/vnd.openxmlformats-officedocument.presentationml.tags+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tags/tag1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42"/>
  </p:notesMasterIdLst>
  <p:sldIdLst>
    <p:sldId id="641" r:id="rId2"/>
    <p:sldId id="618" r:id="rId3"/>
    <p:sldId id="653" r:id="rId4"/>
    <p:sldId id="654" r:id="rId5"/>
    <p:sldId id="660" r:id="rId6"/>
    <p:sldId id="734" r:id="rId7"/>
    <p:sldId id="690" r:id="rId8"/>
    <p:sldId id="399" r:id="rId9"/>
    <p:sldId id="395" r:id="rId10"/>
    <p:sldId id="396" r:id="rId11"/>
    <p:sldId id="405" r:id="rId12"/>
    <p:sldId id="410" r:id="rId13"/>
    <p:sldId id="740" r:id="rId14"/>
    <p:sldId id="401" r:id="rId15"/>
    <p:sldId id="698" r:id="rId16"/>
    <p:sldId id="699" r:id="rId17"/>
    <p:sldId id="700" r:id="rId18"/>
    <p:sldId id="729" r:id="rId19"/>
    <p:sldId id="731" r:id="rId20"/>
    <p:sldId id="732" r:id="rId21"/>
    <p:sldId id="733" r:id="rId22"/>
    <p:sldId id="640" r:id="rId23"/>
    <p:sldId id="403" r:id="rId24"/>
    <p:sldId id="714" r:id="rId25"/>
    <p:sldId id="720" r:id="rId26"/>
    <p:sldId id="704" r:id="rId27"/>
    <p:sldId id="721" r:id="rId28"/>
    <p:sldId id="706" r:id="rId29"/>
    <p:sldId id="717" r:id="rId30"/>
    <p:sldId id="722" r:id="rId31"/>
    <p:sldId id="723" r:id="rId32"/>
    <p:sldId id="724" r:id="rId33"/>
    <p:sldId id="725" r:id="rId34"/>
    <p:sldId id="727" r:id="rId35"/>
    <p:sldId id="735" r:id="rId36"/>
    <p:sldId id="668" r:id="rId37"/>
    <p:sldId id="736" r:id="rId38"/>
    <p:sldId id="737" r:id="rId39"/>
    <p:sldId id="739" r:id="rId40"/>
    <p:sldId id="621" r:id="rId41"/>
  </p:sldIdLst>
  <p:sldSz cx="12190413" cy="6859588"/>
  <p:notesSz cx="6858000" cy="9144000"/>
  <p:defaultTextStyle>
    <a:defPPr>
      <a:defRPr lang="zh-CN"/>
    </a:defPPr>
    <a:lvl1pPr marL="0" algn="l" defTabSz="1172261" rtl="0" eaLnBrk="1" latinLnBrk="0" hangingPunct="1">
      <a:defRPr sz="2300" kern="1200">
        <a:solidFill>
          <a:schemeClr val="tx1"/>
        </a:solidFill>
        <a:latin typeface="+mn-lt"/>
        <a:ea typeface="+mn-ea"/>
        <a:cs typeface="+mn-cs"/>
      </a:defRPr>
    </a:lvl1pPr>
    <a:lvl2pPr marL="586130" algn="l" defTabSz="1172261" rtl="0" eaLnBrk="1" latinLnBrk="0" hangingPunct="1">
      <a:defRPr sz="2300" kern="1200">
        <a:solidFill>
          <a:schemeClr val="tx1"/>
        </a:solidFill>
        <a:latin typeface="+mn-lt"/>
        <a:ea typeface="+mn-ea"/>
        <a:cs typeface="+mn-cs"/>
      </a:defRPr>
    </a:lvl2pPr>
    <a:lvl3pPr marL="1172261" algn="l" defTabSz="1172261" rtl="0" eaLnBrk="1" latinLnBrk="0" hangingPunct="1">
      <a:defRPr sz="2300" kern="1200">
        <a:solidFill>
          <a:schemeClr val="tx1"/>
        </a:solidFill>
        <a:latin typeface="+mn-lt"/>
        <a:ea typeface="+mn-ea"/>
        <a:cs typeface="+mn-cs"/>
      </a:defRPr>
    </a:lvl3pPr>
    <a:lvl4pPr marL="1758391" algn="l" defTabSz="1172261" rtl="0" eaLnBrk="1" latinLnBrk="0" hangingPunct="1">
      <a:defRPr sz="2300" kern="1200">
        <a:solidFill>
          <a:schemeClr val="tx1"/>
        </a:solidFill>
        <a:latin typeface="+mn-lt"/>
        <a:ea typeface="+mn-ea"/>
        <a:cs typeface="+mn-cs"/>
      </a:defRPr>
    </a:lvl4pPr>
    <a:lvl5pPr marL="2344522" algn="l" defTabSz="1172261" rtl="0" eaLnBrk="1" latinLnBrk="0" hangingPunct="1">
      <a:defRPr sz="2300" kern="1200">
        <a:solidFill>
          <a:schemeClr val="tx1"/>
        </a:solidFill>
        <a:latin typeface="+mn-lt"/>
        <a:ea typeface="+mn-ea"/>
        <a:cs typeface="+mn-cs"/>
      </a:defRPr>
    </a:lvl5pPr>
    <a:lvl6pPr marL="2930652" algn="l" defTabSz="1172261" rtl="0" eaLnBrk="1" latinLnBrk="0" hangingPunct="1">
      <a:defRPr sz="2300" kern="1200">
        <a:solidFill>
          <a:schemeClr val="tx1"/>
        </a:solidFill>
        <a:latin typeface="+mn-lt"/>
        <a:ea typeface="+mn-ea"/>
        <a:cs typeface="+mn-cs"/>
      </a:defRPr>
    </a:lvl6pPr>
    <a:lvl7pPr marL="3516782" algn="l" defTabSz="1172261" rtl="0" eaLnBrk="1" latinLnBrk="0" hangingPunct="1">
      <a:defRPr sz="2300" kern="1200">
        <a:solidFill>
          <a:schemeClr val="tx1"/>
        </a:solidFill>
        <a:latin typeface="+mn-lt"/>
        <a:ea typeface="+mn-ea"/>
        <a:cs typeface="+mn-cs"/>
      </a:defRPr>
    </a:lvl7pPr>
    <a:lvl8pPr marL="4102913" algn="l" defTabSz="1172261" rtl="0" eaLnBrk="1" latinLnBrk="0" hangingPunct="1">
      <a:defRPr sz="2300" kern="1200">
        <a:solidFill>
          <a:schemeClr val="tx1"/>
        </a:solidFill>
        <a:latin typeface="+mn-lt"/>
        <a:ea typeface="+mn-ea"/>
        <a:cs typeface="+mn-cs"/>
      </a:defRPr>
    </a:lvl8pPr>
    <a:lvl9pPr marL="4689043" algn="l" defTabSz="1172261"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82FF"/>
    <a:srgbClr val="4040FF"/>
    <a:srgbClr val="3A6F9A"/>
    <a:srgbClr val="FF7F00"/>
    <a:srgbClr val="D34817"/>
    <a:srgbClr val="0033CC"/>
    <a:srgbClr val="F30603"/>
    <a:srgbClr val="CB2C10"/>
    <a:srgbClr val="C00000"/>
    <a:srgbClr val="CECD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76734" autoAdjust="0"/>
  </p:normalViewPr>
  <p:slideViewPr>
    <p:cSldViewPr>
      <p:cViewPr varScale="1">
        <p:scale>
          <a:sx n="48" d="100"/>
          <a:sy n="48" d="100"/>
        </p:scale>
        <p:origin x="800" y="28"/>
      </p:cViewPr>
      <p:guideLst>
        <p:guide orient="horz" pos="2161"/>
        <p:guide pos="3840"/>
      </p:guideLst>
    </p:cSldViewPr>
  </p:slideViewPr>
  <p:outlineViewPr>
    <p:cViewPr>
      <p:scale>
        <a:sx n="33" d="100"/>
        <a:sy n="33" d="100"/>
      </p:scale>
      <p:origin x="0" y="-1212"/>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47" d="100"/>
          <a:sy n="47" d="100"/>
        </p:scale>
        <p:origin x="2784"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0D5B73-1CFF-4F2A-B1D0-41E5FC78EF18}" type="datetimeFigureOut">
              <a:rPr lang="zh-CN" altLang="en-US" smtClean="0"/>
              <a:t>2024/2/16</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83639-5382-4069-92C4-98A91733FB03}" type="slidenum">
              <a:rPr lang="zh-CN" altLang="en-US" smtClean="0"/>
              <a:t>‹#›</a:t>
            </a:fld>
            <a:endParaRPr lang="zh-CN" altLang="en-US"/>
          </a:p>
        </p:txBody>
      </p:sp>
    </p:spTree>
    <p:extLst>
      <p:ext uri="{BB962C8B-B14F-4D97-AF65-F5344CB8AC3E}">
        <p14:creationId xmlns:p14="http://schemas.microsoft.com/office/powerpoint/2010/main" val="3877116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同学们好，这一节，我们学习缓冲池的知识。</a:t>
            </a:r>
            <a:r>
              <a:rPr lang="zh-CN" altLang="en-US" b="0" dirty="0"/>
              <a:t>缓存池管理器是我们自主研发高性能</a:t>
            </a:r>
            <a:r>
              <a:rPr lang="en-US" altLang="zh-CN" b="0" dirty="0"/>
              <a:t>DBMS</a:t>
            </a:r>
            <a:r>
              <a:rPr lang="zh-CN" altLang="en-US" b="0" dirty="0"/>
              <a:t>的关键技术之一。</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9D183639-5382-4069-92C4-98A91733FB0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5982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页表除了保存帧和页面的映射关系外，还负责维护每个页的额外元数据，例如： 脏标记，即页面被修改过的标记。被修改过的页面在写回磁盘前不能被淘汰出缓冲池。此外，一个正在被访问的页面也不能被换出，所以必须设置一个标记，这就是引用计数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-reference counter</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，又叫</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pin counter</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。如果某页面的引用计数大于零，称该页被钉住，不允许淘汰该页。此外，为防止并发修改，还会用到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latch(</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闩</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p:txBody>
      </p:sp>
      <p:sp>
        <p:nvSpPr>
          <p:cNvPr id="4" name="灯片编号占位符 3"/>
          <p:cNvSpPr>
            <a:spLocks noGrp="1"/>
          </p:cNvSpPr>
          <p:nvPr>
            <p:ph type="sldNum" sz="quarter" idx="5"/>
          </p:nvPr>
        </p:nvSpPr>
        <p:spPr/>
        <p:txBody>
          <a:bodyPr/>
          <a:lstStyle/>
          <a:p>
            <a:fld id="{A39D9F6A-8624-4181-8D13-5EBC09FE3A26}" type="slidenum">
              <a:rPr lang="zh-CN" altLang="en-US" smtClean="0"/>
              <a:t>10</a:t>
            </a:fld>
            <a:endParaRPr lang="zh-CN" altLang="en-US"/>
          </a:p>
        </p:txBody>
      </p:sp>
    </p:spTree>
    <p:extLst>
      <p:ext uri="{BB962C8B-B14F-4D97-AF65-F5344CB8AC3E}">
        <p14:creationId xmlns:p14="http://schemas.microsoft.com/office/powerpoint/2010/main" val="3923185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在淘汰页面时，如果缓冲池有脏页，可能会出现两难的选择：优先淘汰非脏页面，快速完成置换；这有可能留下未来不再访问的脏页； 将脏页写回磁盘，再将其淘汰，这又会降低页面置换的速度。而且刚刚写回的脏页极有可能很快再次被修改，不得不再次召回。 这些都影响</a:t>
            </a:r>
            <a:r>
              <a:rPr lang="en-US" altLang="zh-CN" dirty="0"/>
              <a:t>DBMS</a:t>
            </a:r>
            <a:r>
              <a:rPr lang="zh-CN" altLang="en-US" dirty="0"/>
              <a:t>的性能。通常的做法是</a:t>
            </a:r>
            <a:r>
              <a:rPr lang="en-US" altLang="zh-CN" dirty="0"/>
              <a:t>DBMS</a:t>
            </a:r>
            <a:r>
              <a:rPr lang="zh-CN" altLang="en-US" dirty="0"/>
              <a:t>在后台</a:t>
            </a:r>
            <a:r>
              <a:rPr lang="zh-CN" altLang="zh-CN" dirty="0"/>
              <a:t>定期遍历页表</a:t>
            </a:r>
            <a:r>
              <a:rPr lang="zh-CN" altLang="en-US" dirty="0"/>
              <a:t>，</a:t>
            </a:r>
            <a:r>
              <a:rPr lang="zh-CN" altLang="zh-CN" dirty="0"/>
              <a:t>将脏页写入磁盘</a:t>
            </a:r>
            <a:r>
              <a:rPr lang="zh-CN" altLang="en-US" dirty="0"/>
              <a:t>，并将脏页标记复位，</a:t>
            </a:r>
            <a:r>
              <a:rPr lang="zh-CN" altLang="zh-CN" dirty="0"/>
              <a:t>避免在淘汰页面时</a:t>
            </a:r>
            <a:r>
              <a:rPr lang="zh-CN" altLang="en-US" dirty="0"/>
              <a:t>才</a:t>
            </a:r>
            <a:r>
              <a:rPr lang="zh-CN" altLang="zh-CN" dirty="0"/>
              <a:t>执行页面写操作</a:t>
            </a:r>
            <a:r>
              <a:rPr lang="zh-CN" altLang="en-US" dirty="0"/>
              <a:t>。特别需要注意的是，写脏页前，必须保证先写日志。</a:t>
            </a:r>
          </a:p>
        </p:txBody>
      </p:sp>
      <p:sp>
        <p:nvSpPr>
          <p:cNvPr id="4" name="灯片编号占位符 3"/>
          <p:cNvSpPr>
            <a:spLocks noGrp="1"/>
          </p:cNvSpPr>
          <p:nvPr>
            <p:ph type="sldNum" sz="quarter" idx="5"/>
          </p:nvPr>
        </p:nvSpPr>
        <p:spPr/>
        <p:txBody>
          <a:bodyPr/>
          <a:lstStyle/>
          <a:p>
            <a:fld id="{9D183639-5382-4069-92C4-98A91733FB03}" type="slidenum">
              <a:rPr lang="zh-CN" altLang="en-US" smtClean="0"/>
              <a:t>11</a:t>
            </a:fld>
            <a:endParaRPr lang="zh-CN" altLang="en-US"/>
          </a:p>
        </p:txBody>
      </p:sp>
    </p:spTree>
    <p:extLst>
      <p:ext uri="{BB962C8B-B14F-4D97-AF65-F5344CB8AC3E}">
        <p14:creationId xmlns:p14="http://schemas.microsoft.com/office/powerpoint/2010/main" val="1719052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缓冲池管理器的核心是页面置换算法。</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LRU</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算法是最常用的缓冲池替换算法之一。</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LRU</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是英文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Least Recently Used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的首字母</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缩写</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，顾名思义，它的思想就是淘汰最近的一次使用时间离当下最久的页面。为此，一般需维护页面最后一次被访问的时间戳。在图中的例子中，缓冲池的容量为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个页面，在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四个时间点，先后有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个面页</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P1,P2,P3,P4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被读入缓冲池，现在要访问</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P5,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这时，缓冲池已没有空闲页面，必须淘汰一个页面。由于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P1</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时间</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戳</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最早，所以</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被淘汰出缓冲池，同时将页面</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加载到缓冲池。被选中淘汰的页面称为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victim</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，淘汰的过程又称为页面置换、替换，或驱逐（</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Evict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）。页面置换程序被称为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replacer</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 请同学们思考一个问题，在这个例子中，缓冲池的数据结构是队列，时间戳的记录是必不可少的吗？</a:t>
            </a:r>
          </a:p>
        </p:txBody>
      </p:sp>
      <p:sp>
        <p:nvSpPr>
          <p:cNvPr id="4" name="灯片编号占位符 3"/>
          <p:cNvSpPr>
            <a:spLocks noGrp="1"/>
          </p:cNvSpPr>
          <p:nvPr>
            <p:ph type="sldNum" sz="quarter" idx="5"/>
          </p:nvPr>
        </p:nvSpPr>
        <p:spPr/>
        <p:txBody>
          <a:bodyPr/>
          <a:lstStyle/>
          <a:p>
            <a:fld id="{A39D9F6A-8624-4181-8D13-5EBC09FE3A26}" type="slidenum">
              <a:rPr lang="zh-CN" altLang="en-US" smtClean="0"/>
              <a:t>12</a:t>
            </a:fld>
            <a:endParaRPr lang="zh-CN" altLang="en-US"/>
          </a:p>
        </p:txBody>
      </p:sp>
    </p:spTree>
    <p:extLst>
      <p:ext uri="{BB962C8B-B14F-4D97-AF65-F5344CB8AC3E}">
        <p14:creationId xmlns:p14="http://schemas.microsoft.com/office/powerpoint/2010/main" val="1422145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19F45-9574-C6DA-572C-9B02865926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DAB2DF-4105-38C5-5C46-7DAC2B726E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586027-56DD-6C84-02F9-5E7AA07D3594}"/>
              </a:ext>
            </a:extLst>
          </p:cNvPr>
          <p:cNvSpPr>
            <a:spLocks noGrp="1"/>
          </p:cNvSpPr>
          <p:nvPr>
            <p:ph type="body" idx="1"/>
          </p:nvPr>
        </p:nvSpPr>
        <p:spPr/>
        <p:txBody>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被选中淘汰的页面称为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victim</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，淘汰的过程又称为页面置换、替换，或驱逐（</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Evict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）。页面置换程序被称为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replacer</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 请同学们思考一个问题，在这个例子中，缓冲池的数据结构是队列，</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那么</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时间戳是必不可少的吗？</a:t>
            </a:r>
          </a:p>
        </p:txBody>
      </p:sp>
      <p:sp>
        <p:nvSpPr>
          <p:cNvPr id="4" name="灯片编号占位符 3">
            <a:extLst>
              <a:ext uri="{FF2B5EF4-FFF2-40B4-BE49-F238E27FC236}">
                <a16:creationId xmlns:a16="http://schemas.microsoft.com/office/drawing/2014/main" id="{077B8539-1CBB-311A-161F-97A5984EC7D8}"/>
              </a:ext>
            </a:extLst>
          </p:cNvPr>
          <p:cNvSpPr>
            <a:spLocks noGrp="1"/>
          </p:cNvSpPr>
          <p:nvPr>
            <p:ph type="sldNum" sz="quarter" idx="5"/>
          </p:nvPr>
        </p:nvSpPr>
        <p:spPr/>
        <p:txBody>
          <a:bodyPr/>
          <a:lstStyle/>
          <a:p>
            <a:fld id="{A39D9F6A-8624-4181-8D13-5EBC09FE3A26}" type="slidenum">
              <a:rPr lang="zh-CN" altLang="en-US" smtClean="0"/>
              <a:t>13</a:t>
            </a:fld>
            <a:endParaRPr lang="zh-CN" altLang="en-US"/>
          </a:p>
        </p:txBody>
      </p:sp>
    </p:spTree>
    <p:extLst>
      <p:ext uri="{BB962C8B-B14F-4D97-AF65-F5344CB8AC3E}">
        <p14:creationId xmlns:p14="http://schemas.microsoft.com/office/powerpoint/2010/main" val="276715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200" dirty="0">
                <a:effectLst/>
                <a:latin typeface="宋体" panose="02010600030101010101" pitchFamily="2" charset="-122"/>
                <a:cs typeface="mn-cs"/>
              </a:rPr>
              <a:t>LRU</a:t>
            </a:r>
            <a:r>
              <a:rPr lang="zh-CN" altLang="zh-CN" sz="1800" kern="1200" dirty="0">
                <a:effectLst/>
                <a:ea typeface="宋体" panose="02010600030101010101" pitchFamily="2" charset="-122"/>
                <a:cs typeface="mn-cs"/>
              </a:rPr>
              <a:t>算法实现简单。但是容易受到顺序洪泛的影响。所谓顺序洪泛是指，一次顺序扫描需将表的所有页面读入缓存，如果页面数远大于缓冲池的容量，则命中率极低，根据</a:t>
            </a:r>
            <a:r>
              <a:rPr lang="en-US" altLang="zh-CN" sz="1800" kern="1200" dirty="0">
                <a:effectLst/>
                <a:ea typeface="宋体" panose="02010600030101010101" pitchFamily="2" charset="-122"/>
                <a:cs typeface="mn-cs"/>
              </a:rPr>
              <a:t>LRU</a:t>
            </a:r>
            <a:r>
              <a:rPr lang="zh-CN" altLang="zh-CN" sz="1800" kern="1200" dirty="0">
                <a:effectLst/>
                <a:ea typeface="宋体" panose="02010600030101010101" pitchFamily="2" charset="-122"/>
                <a:cs typeface="mn-cs"/>
              </a:rPr>
              <a:t>的机制，这一操作会导致缓冲池中所有的页面依次被置换出，留下最近访问过的页面，实事上这些页面访问过后将不再有用。这种现象称为缓存污染</a:t>
            </a:r>
            <a:r>
              <a:rPr lang="zh-CN" altLang="en-US" sz="1800" kern="1200" dirty="0">
                <a:effectLst/>
                <a:ea typeface="宋体" panose="02010600030101010101" pitchFamily="2" charset="-122"/>
                <a:cs typeface="mn-cs"/>
              </a:rPr>
              <a:t>。</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en-US" altLang="zh-CN" sz="1200" b="0" i="0" u="none" strike="noStrike" kern="1200" cap="none" spc="0" normalizeH="0" baseline="0" noProof="0">
              <a:ln>
                <a:noFill/>
              </a:ln>
              <a:solidFill>
                <a:srgbClr val="000000"/>
              </a:solidFill>
              <a:effectLst/>
              <a:uLnTx/>
              <a:uFillTx/>
              <a:latin typeface="Verdana" pitchFamily="34" charset="0"/>
              <a:ea typeface="宋体" pitchFamily="2" charset="-122"/>
              <a:cs typeface="+mn-cs"/>
            </a:endParaRPr>
          </a:p>
        </p:txBody>
      </p:sp>
    </p:spTree>
    <p:extLst>
      <p:ext uri="{BB962C8B-B14F-4D97-AF65-F5344CB8AC3E}">
        <p14:creationId xmlns:p14="http://schemas.microsoft.com/office/powerpoint/2010/main" val="4294354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BA105-114B-74F2-1CB5-BBE16B4DCE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169364-D6CE-499E-5705-3418553F8F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DF6083-866E-11EC-EE8F-160F4A15BDDA}"/>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举个例子，设缓冲池大小为</a:t>
            </a:r>
            <a:r>
              <a:rPr lang="en-US" altLang="zh-CN" sz="1800" kern="1200" dirty="0">
                <a:effectLst/>
                <a:latin typeface="Calibri" panose="020F0502020204030204" pitchFamily="34" charset="0"/>
                <a:ea typeface="宋体" panose="02010600030101010101" pitchFamily="2" charset="-122"/>
                <a:cs typeface="mn-cs"/>
              </a:rPr>
              <a:t>3</a:t>
            </a:r>
            <a:r>
              <a:rPr lang="zh-CN" altLang="zh-CN" sz="1800" kern="1200" dirty="0">
                <a:effectLst/>
                <a:latin typeface="Calibri" panose="020F0502020204030204" pitchFamily="34" charset="0"/>
                <a:ea typeface="宋体" panose="02010600030101010101" pitchFamily="2" charset="-122"/>
                <a:cs typeface="mn-cs"/>
              </a:rPr>
              <a:t>个页面</a:t>
            </a:r>
            <a:r>
              <a:rPr lang="en-US" altLang="zh-CN" sz="1800" kern="1200" dirty="0">
                <a:effectLst/>
                <a:latin typeface="Calibri" panose="020F0502020204030204" pitchFamily="34" charset="0"/>
                <a:ea typeface="宋体" panose="02010600030101010101" pitchFamily="2" charset="-122"/>
                <a:cs typeface="mn-cs"/>
              </a:rPr>
              <a:t>,</a:t>
            </a:r>
            <a:r>
              <a:rPr lang="zh-CN" altLang="zh-CN" sz="1800" kern="1200" dirty="0">
                <a:effectLst/>
                <a:latin typeface="Calibri" panose="020F0502020204030204" pitchFamily="34" charset="0"/>
                <a:ea typeface="宋体" panose="02010600030101010101" pitchFamily="2" charset="-122"/>
                <a:cs typeface="mn-cs"/>
              </a:rPr>
              <a:t>全部空闲</a:t>
            </a:r>
            <a:r>
              <a:rPr lang="en-US" altLang="zh-CN" sz="1800" kern="1200" dirty="0">
                <a:effectLst/>
                <a:latin typeface="Calibri" panose="020F0502020204030204" pitchFamily="34" charset="0"/>
                <a:ea typeface="宋体" panose="02010600030101010101" pitchFamily="2" charset="-122"/>
                <a:cs typeface="mn-cs"/>
              </a:rPr>
              <a:t>.  (</a:t>
            </a:r>
            <a:r>
              <a:rPr lang="zh-CN" altLang="zh-CN" sz="1800" kern="1200" dirty="0">
                <a:effectLst/>
                <a:latin typeface="Calibri" panose="020F0502020204030204" pitchFamily="34" charset="0"/>
                <a:ea typeface="宋体" panose="02010600030101010101" pitchFamily="2" charset="-122"/>
                <a:cs typeface="mn-cs"/>
              </a:rPr>
              <a:t>动画</a:t>
            </a:r>
            <a:r>
              <a:rPr lang="en-US" altLang="zh-CN" sz="1800" kern="1200" dirty="0">
                <a:effectLst/>
                <a:latin typeface="Calibri" panose="020F0502020204030204" pitchFamily="34" charset="0"/>
                <a:ea typeface="宋体" panose="02010600030101010101" pitchFamily="2" charset="-122"/>
                <a:cs typeface="mn-cs"/>
              </a:rPr>
              <a:t>1)</a:t>
            </a:r>
            <a:r>
              <a:rPr lang="zh-CN" altLang="zh-CN" sz="1800" kern="1200" dirty="0">
                <a:effectLst/>
                <a:latin typeface="Calibri" panose="020F0502020204030204" pitchFamily="34" charset="0"/>
                <a:ea typeface="宋体" panose="02010600030101010101" pitchFamily="2" charset="-122"/>
                <a:cs typeface="mn-cs"/>
              </a:rPr>
              <a:t>先执行</a:t>
            </a:r>
            <a:r>
              <a:rPr lang="en-US" altLang="zh-CN" sz="1800" kern="1200" dirty="0">
                <a:effectLst/>
                <a:latin typeface="Calibri" panose="020F0502020204030204" pitchFamily="34" charset="0"/>
                <a:ea typeface="宋体" panose="02010600030101010101" pitchFamily="2" charset="-122"/>
                <a:cs typeface="mn-cs"/>
              </a:rPr>
              <a:t>Q1</a:t>
            </a:r>
            <a:r>
              <a:rPr lang="zh-CN" altLang="zh-CN" sz="1800" kern="1200" dirty="0">
                <a:effectLst/>
                <a:latin typeface="Calibri" panose="020F0502020204030204" pitchFamily="34" charset="0"/>
                <a:ea typeface="宋体" panose="02010600030101010101" pitchFamily="2" charset="-122"/>
                <a:cs typeface="mn-cs"/>
              </a:rPr>
              <a:t>：从选课关系</a:t>
            </a:r>
            <a:r>
              <a:rPr lang="en-US" altLang="zh-CN" sz="1800" kern="1200" dirty="0">
                <a:effectLst/>
                <a:latin typeface="Calibri" panose="020F0502020204030204" pitchFamily="34" charset="0"/>
                <a:ea typeface="宋体" panose="02010600030101010101" pitchFamily="2" charset="-122"/>
                <a:cs typeface="mn-cs"/>
              </a:rPr>
              <a:t>SC</a:t>
            </a:r>
            <a:r>
              <a:rPr lang="zh-CN" altLang="zh-CN" sz="1800" kern="1200" dirty="0">
                <a:effectLst/>
                <a:latin typeface="Calibri" panose="020F0502020204030204" pitchFamily="34" charset="0"/>
                <a:ea typeface="宋体" panose="02010600030101010101" pitchFamily="2" charset="-122"/>
                <a:cs typeface="mn-cs"/>
              </a:rPr>
              <a:t>中选择</a:t>
            </a:r>
            <a:r>
              <a:rPr lang="en-US" altLang="zh-CN" sz="1800" kern="1200" dirty="0">
                <a:effectLst/>
                <a:latin typeface="Calibri" panose="020F0502020204030204" pitchFamily="34" charset="0"/>
                <a:ea typeface="宋体" panose="02010600030101010101" pitchFamily="2" charset="-122"/>
                <a:cs typeface="mn-cs"/>
              </a:rPr>
              <a:t>1</a:t>
            </a:r>
            <a:r>
              <a:rPr lang="zh-CN" altLang="zh-CN" sz="1800" kern="1200" dirty="0">
                <a:effectLst/>
                <a:latin typeface="Calibri" panose="020F0502020204030204" pitchFamily="34" charset="0"/>
                <a:ea typeface="宋体" panose="02010600030101010101" pitchFamily="2" charset="-122"/>
                <a:cs typeface="mn-cs"/>
              </a:rPr>
              <a:t>号学生选修</a:t>
            </a:r>
            <a:r>
              <a:rPr lang="en-US" altLang="zh-CN" sz="1800" kern="1200" dirty="0">
                <a:effectLst/>
                <a:latin typeface="Calibri" panose="020F0502020204030204" pitchFamily="34" charset="0"/>
                <a:ea typeface="宋体" panose="02010600030101010101" pitchFamily="2" charset="-122"/>
                <a:cs typeface="mn-cs"/>
              </a:rPr>
              <a:t>1</a:t>
            </a:r>
            <a:r>
              <a:rPr lang="zh-CN" altLang="zh-CN" sz="1800" kern="1200" dirty="0">
                <a:effectLst/>
                <a:latin typeface="Calibri" panose="020F0502020204030204" pitchFamily="34" charset="0"/>
                <a:ea typeface="宋体" panose="02010600030101010101" pitchFamily="2" charset="-122"/>
                <a:cs typeface="mn-cs"/>
              </a:rPr>
              <a:t>号课程的选课记录，设所有的选课记录在</a:t>
            </a:r>
            <a:r>
              <a:rPr lang="en-US" altLang="zh-CN" sz="1800" kern="1200" dirty="0">
                <a:effectLst/>
                <a:latin typeface="Calibri" panose="020F0502020204030204" pitchFamily="34" charset="0"/>
                <a:ea typeface="宋体" panose="02010600030101010101" pitchFamily="2" charset="-122"/>
                <a:cs typeface="mn-cs"/>
              </a:rPr>
              <a:t>0</a:t>
            </a:r>
            <a:r>
              <a:rPr lang="zh-CN" altLang="zh-CN" sz="1800" kern="1200" dirty="0">
                <a:effectLst/>
                <a:latin typeface="Calibri" panose="020F0502020204030204" pitchFamily="34" charset="0"/>
                <a:ea typeface="宋体" panose="02010600030101010101" pitchFamily="2" charset="-122"/>
                <a:cs typeface="mn-cs"/>
              </a:rPr>
              <a:t>至</a:t>
            </a:r>
            <a:r>
              <a:rPr lang="en-US" altLang="zh-CN" sz="1800" kern="1200" dirty="0">
                <a:effectLst/>
                <a:latin typeface="Calibri" panose="020F0502020204030204" pitchFamily="34" charset="0"/>
                <a:ea typeface="宋体" panose="02010600030101010101" pitchFamily="2" charset="-122"/>
                <a:cs typeface="mn-cs"/>
              </a:rPr>
              <a:t>5</a:t>
            </a:r>
            <a:r>
              <a:rPr lang="zh-CN" altLang="zh-CN" sz="1800" kern="1200" dirty="0">
                <a:effectLst/>
                <a:latin typeface="Calibri" panose="020F0502020204030204" pitchFamily="34" charset="0"/>
                <a:ea typeface="宋体" panose="02010600030101010101" pitchFamily="2" charset="-122"/>
                <a:cs typeface="mn-cs"/>
              </a:rPr>
              <a:t>页中。</a:t>
            </a:r>
            <a:r>
              <a:rPr lang="en-US" altLang="zh-CN" sz="1800" kern="1200" dirty="0">
                <a:effectLst/>
                <a:latin typeface="Calibri" panose="020F0502020204030204" pitchFamily="34" charset="0"/>
                <a:ea typeface="宋体" panose="02010600030101010101" pitchFamily="2" charset="-122"/>
                <a:cs typeface="mn-cs"/>
              </a:rPr>
              <a:t>Q1</a:t>
            </a:r>
            <a:r>
              <a:rPr lang="zh-CN" altLang="zh-CN" sz="1800" kern="1200" dirty="0">
                <a:effectLst/>
                <a:latin typeface="Calibri" panose="020F0502020204030204" pitchFamily="34" charset="0"/>
                <a:ea typeface="宋体" panose="02010600030101010101" pitchFamily="2" charset="-122"/>
                <a:cs typeface="mn-cs"/>
              </a:rPr>
              <a:t>首先将第</a:t>
            </a:r>
            <a:r>
              <a:rPr lang="en-US" altLang="zh-CN" sz="1800" kern="1200" dirty="0">
                <a:effectLst/>
                <a:latin typeface="Calibri" panose="020F0502020204030204" pitchFamily="34" charset="0"/>
                <a:ea typeface="宋体" panose="02010600030101010101" pitchFamily="2" charset="-122"/>
                <a:cs typeface="mn-cs"/>
              </a:rPr>
              <a:t>0</a:t>
            </a:r>
            <a:r>
              <a:rPr lang="zh-CN" altLang="zh-CN" sz="1800" kern="1200" dirty="0">
                <a:effectLst/>
                <a:latin typeface="Calibri" panose="020F0502020204030204" pitchFamily="34" charset="0"/>
                <a:ea typeface="宋体" panose="02010600030101010101" pitchFamily="2" charset="-122"/>
                <a:cs typeface="mn-cs"/>
              </a:rPr>
              <a:t>页加载到缓冲池。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FA6B5B1C-3D99-9123-0158-DD61C76F7998}"/>
              </a:ext>
            </a:extLst>
          </p:cNvPr>
          <p:cNvSpPr>
            <a:spLocks noGrp="1"/>
          </p:cNvSpPr>
          <p:nvPr>
            <p:ph type="sldNum" sz="quarter" idx="10"/>
          </p:nvPr>
        </p:nvSpPr>
        <p:spPr/>
        <p:txBody>
          <a:bodyPr/>
          <a:lstStyle/>
          <a:p>
            <a:fld id="{A39D9F6A-8624-4181-8D13-5EBC09FE3A26}" type="slidenum">
              <a:rPr lang="zh-CN" altLang="en-US" smtClean="0"/>
              <a:t>15</a:t>
            </a:fld>
            <a:endParaRPr lang="zh-CN" altLang="en-US"/>
          </a:p>
        </p:txBody>
      </p:sp>
    </p:spTree>
    <p:extLst>
      <p:ext uri="{BB962C8B-B14F-4D97-AF65-F5344CB8AC3E}">
        <p14:creationId xmlns:p14="http://schemas.microsoft.com/office/powerpoint/2010/main" val="2775981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171BB-67B5-06FD-7406-EAE702F281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692649-7C52-2D86-DD95-B7A9A44C3B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DE1942-F49C-9ED6-C460-EB1A0AF9A06D}"/>
              </a:ext>
            </a:extLst>
          </p:cNvPr>
          <p:cNvSpPr>
            <a:spLocks noGrp="1"/>
          </p:cNvSpPr>
          <p:nvPr>
            <p:ph type="body" idx="1"/>
          </p:nvPr>
        </p:nvSpPr>
        <p:spPr/>
        <p:txBody>
          <a:bodyPr/>
          <a:lstStyle/>
          <a:p>
            <a:r>
              <a:rPr lang="zh-CN" altLang="en-US" dirty="0"/>
              <a:t>由于满足条件的元组恰好就在第</a:t>
            </a:r>
            <a:r>
              <a:rPr lang="en-US" altLang="zh-CN" dirty="0"/>
              <a:t>0</a:t>
            </a:r>
            <a:r>
              <a:rPr lang="zh-CN" altLang="en-US" dirty="0"/>
              <a:t>页，</a:t>
            </a:r>
            <a:r>
              <a:rPr lang="en-US" altLang="zh-CN" dirty="0"/>
              <a:t>Q1</a:t>
            </a:r>
            <a:r>
              <a:rPr lang="zh-CN" altLang="en-US" dirty="0"/>
              <a:t>完成。</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CEB74EFF-7AB0-9752-C246-7BD4A7658638}"/>
              </a:ext>
            </a:extLst>
          </p:cNvPr>
          <p:cNvSpPr>
            <a:spLocks noGrp="1"/>
          </p:cNvSpPr>
          <p:nvPr>
            <p:ph type="sldNum" sz="quarter" idx="10"/>
          </p:nvPr>
        </p:nvSpPr>
        <p:spPr/>
        <p:txBody>
          <a:bodyPr/>
          <a:lstStyle/>
          <a:p>
            <a:fld id="{A39D9F6A-8624-4181-8D13-5EBC09FE3A26}" type="slidenum">
              <a:rPr lang="zh-CN" altLang="en-US" smtClean="0"/>
              <a:t>16</a:t>
            </a:fld>
            <a:endParaRPr lang="zh-CN" altLang="en-US"/>
          </a:p>
        </p:txBody>
      </p:sp>
    </p:spTree>
    <p:extLst>
      <p:ext uri="{BB962C8B-B14F-4D97-AF65-F5344CB8AC3E}">
        <p14:creationId xmlns:p14="http://schemas.microsoft.com/office/powerpoint/2010/main" val="2680099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8E6DD-09E4-2BC9-FFB6-389B6E1319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31CFDE-92AF-EE26-D737-13D4FEFB46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1479EC-F31E-D885-C12A-F50591709729}"/>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接下来执行</a:t>
            </a:r>
            <a:r>
              <a:rPr lang="en-US" altLang="zh-CN" sz="1800" kern="1200" dirty="0">
                <a:effectLst/>
                <a:latin typeface="Calibri" panose="020F0502020204030204" pitchFamily="34" charset="0"/>
                <a:ea typeface="宋体" panose="02010600030101010101" pitchFamily="2" charset="-122"/>
                <a:cs typeface="mn-cs"/>
              </a:rPr>
              <a:t>Q2</a:t>
            </a:r>
            <a:r>
              <a:rPr lang="zh-CN" altLang="zh-CN" sz="1800" kern="1200" dirty="0">
                <a:effectLst/>
                <a:latin typeface="Calibri" panose="020F0502020204030204" pitchFamily="34" charset="0"/>
                <a:ea typeface="宋体" panose="02010600030101010101" pitchFamily="2" charset="-122"/>
                <a:cs typeface="mn-cs"/>
              </a:rPr>
              <a:t>：查询</a:t>
            </a:r>
            <a:r>
              <a:rPr lang="en-US" altLang="zh-CN" sz="1800" kern="1200" dirty="0">
                <a:effectLst/>
                <a:latin typeface="Calibri" panose="020F0502020204030204" pitchFamily="34" charset="0"/>
                <a:ea typeface="宋体" panose="02010600030101010101" pitchFamily="2" charset="-122"/>
                <a:cs typeface="mn-cs"/>
              </a:rPr>
              <a:t>2</a:t>
            </a:r>
            <a:r>
              <a:rPr lang="zh-CN" altLang="zh-CN" sz="1800" kern="1200" dirty="0">
                <a:effectLst/>
                <a:latin typeface="Calibri" panose="020F0502020204030204" pitchFamily="34" charset="0"/>
                <a:ea typeface="宋体" panose="02010600030101010101" pitchFamily="2" charset="-122"/>
                <a:cs typeface="mn-cs"/>
              </a:rPr>
              <a:t>号课程的平均成绩。这个查询的执行计划是顺序扫描</a:t>
            </a:r>
            <a:r>
              <a:rPr lang="en-US" altLang="zh-CN" sz="1800" kern="1200" dirty="0">
                <a:effectLst/>
                <a:latin typeface="Calibri" panose="020F0502020204030204" pitchFamily="34" charset="0"/>
                <a:ea typeface="宋体" panose="02010600030101010101" pitchFamily="2" charset="-122"/>
                <a:cs typeface="mn-cs"/>
              </a:rPr>
              <a:t>0</a:t>
            </a:r>
            <a:r>
              <a:rPr lang="zh-CN" altLang="zh-CN" sz="1800" kern="1200" dirty="0">
                <a:effectLst/>
                <a:latin typeface="Calibri" panose="020F0502020204030204" pitchFamily="34" charset="0"/>
                <a:ea typeface="宋体" panose="02010600030101010101" pitchFamily="2" charset="-122"/>
                <a:cs typeface="mn-cs"/>
              </a:rPr>
              <a:t>到</a:t>
            </a:r>
            <a:r>
              <a:rPr lang="en-US" altLang="zh-CN" sz="1800" kern="1200" dirty="0">
                <a:effectLst/>
                <a:latin typeface="Calibri" panose="020F0502020204030204" pitchFamily="34" charset="0"/>
                <a:ea typeface="宋体" panose="02010600030101010101" pitchFamily="2" charset="-122"/>
                <a:cs typeface="mn-cs"/>
              </a:rPr>
              <a:t>5</a:t>
            </a:r>
            <a:r>
              <a:rPr lang="zh-CN" altLang="zh-CN" sz="1800" kern="1200" dirty="0">
                <a:effectLst/>
                <a:latin typeface="Calibri" panose="020F0502020204030204" pitchFamily="34" charset="0"/>
                <a:ea typeface="宋体" panose="02010600030101010101" pitchFamily="2" charset="-122"/>
                <a:cs typeface="mn-cs"/>
              </a:rPr>
              <a:t>页</a:t>
            </a:r>
            <a:r>
              <a:rPr lang="en-US" altLang="zh-CN" sz="1800" kern="1200" dirty="0">
                <a:effectLst/>
                <a:latin typeface="Calibri" panose="020F0502020204030204" pitchFamily="34" charset="0"/>
                <a:ea typeface="宋体" panose="02010600030101010101" pitchFamily="2" charset="-122"/>
                <a:cs typeface="mn-cs"/>
              </a:rPr>
              <a:t>. </a:t>
            </a:r>
            <a:r>
              <a:rPr lang="zh-CN" altLang="zh-CN" sz="1800" kern="1200" dirty="0">
                <a:effectLst/>
                <a:latin typeface="Calibri" panose="020F0502020204030204" pitchFamily="34" charset="0"/>
                <a:ea typeface="宋体" panose="02010600030101010101" pitchFamily="2" charset="-122"/>
                <a:cs typeface="mn-cs"/>
              </a:rPr>
              <a:t>首先请求页面</a:t>
            </a:r>
            <a:r>
              <a:rPr lang="en-US" altLang="zh-CN" sz="1800" kern="1200" dirty="0">
                <a:effectLst/>
                <a:latin typeface="Calibri" panose="020F0502020204030204" pitchFamily="34" charset="0"/>
                <a:ea typeface="宋体" panose="02010600030101010101" pitchFamily="2" charset="-122"/>
                <a:cs typeface="mn-cs"/>
              </a:rPr>
              <a:t>0</a:t>
            </a:r>
            <a:r>
              <a:rPr lang="zh-CN" altLang="zh-CN" sz="1800" kern="1200" dirty="0">
                <a:effectLst/>
                <a:latin typeface="Calibri" panose="020F0502020204030204" pitchFamily="34" charset="0"/>
                <a:ea typeface="宋体" panose="02010600030101010101" pitchFamily="2" charset="-122"/>
                <a:cs typeface="mn-cs"/>
              </a:rPr>
              <a:t>，它已经在缓冲池中。</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FDB87ABE-B6F6-E29E-23EF-3154D56C56CB}"/>
              </a:ext>
            </a:extLst>
          </p:cNvPr>
          <p:cNvSpPr>
            <a:spLocks noGrp="1"/>
          </p:cNvSpPr>
          <p:nvPr>
            <p:ph type="sldNum" sz="quarter" idx="10"/>
          </p:nvPr>
        </p:nvSpPr>
        <p:spPr/>
        <p:txBody>
          <a:bodyPr/>
          <a:lstStyle/>
          <a:p>
            <a:fld id="{A39D9F6A-8624-4181-8D13-5EBC09FE3A26}" type="slidenum">
              <a:rPr lang="zh-CN" altLang="en-US" smtClean="0"/>
              <a:t>17</a:t>
            </a:fld>
            <a:endParaRPr lang="zh-CN" altLang="en-US"/>
          </a:p>
        </p:txBody>
      </p:sp>
    </p:spTree>
    <p:extLst>
      <p:ext uri="{BB962C8B-B14F-4D97-AF65-F5344CB8AC3E}">
        <p14:creationId xmlns:p14="http://schemas.microsoft.com/office/powerpoint/2010/main" val="1934636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F0FD5-11F0-037B-0A9A-B8E23E415D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FBE7F4-E0AA-9ECB-3800-92215DF1AD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38E928-283D-0431-B237-8DFEFEC1E154}"/>
              </a:ext>
            </a:extLst>
          </p:cNvPr>
          <p:cNvSpPr>
            <a:spLocks noGrp="1"/>
          </p:cNvSpPr>
          <p:nvPr>
            <p:ph type="body" idx="1"/>
          </p:nvPr>
        </p:nvSpPr>
        <p:spPr/>
        <p:txBody>
          <a:bodyPr/>
          <a:lstStyle/>
          <a:p>
            <a:r>
              <a:rPr lang="zh-CN" altLang="zh-CN" sz="1800" kern="1200" dirty="0">
                <a:effectLst/>
                <a:ea typeface="宋体" panose="02010600030101010101" pitchFamily="2" charset="-122"/>
                <a:cs typeface="mn-cs"/>
              </a:rPr>
              <a:t>接下来，页面</a:t>
            </a:r>
            <a:r>
              <a:rPr lang="en-US" altLang="zh-CN" sz="1800" kern="1200" dirty="0">
                <a:effectLst/>
                <a:ea typeface="宋体" panose="02010600030101010101" pitchFamily="2" charset="-122"/>
                <a:cs typeface="mn-cs"/>
              </a:rPr>
              <a:t>1</a:t>
            </a:r>
            <a:r>
              <a:rPr lang="zh-CN" altLang="zh-CN" sz="1800" kern="1200" dirty="0">
                <a:effectLst/>
                <a:ea typeface="宋体" panose="02010600030101010101" pitchFamily="2" charset="-122"/>
                <a:cs typeface="mn-cs"/>
              </a:rPr>
              <a:t>被加载到缓冲池。</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37CB817C-6135-D2E3-D33D-A660F750809D}"/>
              </a:ext>
            </a:extLst>
          </p:cNvPr>
          <p:cNvSpPr>
            <a:spLocks noGrp="1"/>
          </p:cNvSpPr>
          <p:nvPr>
            <p:ph type="sldNum" sz="quarter" idx="10"/>
          </p:nvPr>
        </p:nvSpPr>
        <p:spPr/>
        <p:txBody>
          <a:bodyPr/>
          <a:lstStyle/>
          <a:p>
            <a:fld id="{A39D9F6A-8624-4181-8D13-5EBC09FE3A26}" type="slidenum">
              <a:rPr lang="zh-CN" altLang="en-US" smtClean="0"/>
              <a:t>18</a:t>
            </a:fld>
            <a:endParaRPr lang="zh-CN" altLang="en-US"/>
          </a:p>
        </p:txBody>
      </p:sp>
    </p:spTree>
    <p:extLst>
      <p:ext uri="{BB962C8B-B14F-4D97-AF65-F5344CB8AC3E}">
        <p14:creationId xmlns:p14="http://schemas.microsoft.com/office/powerpoint/2010/main" val="3854801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F7E60-843A-AE00-AFA2-7DC2B69573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54AD64-80D5-A141-4B07-49CFE9C3FB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F6D813-7AF8-8FA9-B98D-82ECE5F11E3B}"/>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然后，页面</a:t>
            </a:r>
            <a:r>
              <a:rPr lang="en-US" altLang="zh-CN" sz="1800" kern="1200" dirty="0">
                <a:effectLst/>
                <a:latin typeface="Calibri" panose="020F0502020204030204" pitchFamily="34" charset="0"/>
                <a:ea typeface="宋体" panose="02010600030101010101" pitchFamily="2" charset="-122"/>
                <a:cs typeface="mn-cs"/>
              </a:rPr>
              <a:t>2</a:t>
            </a:r>
            <a:r>
              <a:rPr lang="zh-CN" altLang="zh-CN" sz="1800" kern="1200" dirty="0">
                <a:effectLst/>
                <a:latin typeface="Calibri" panose="020F0502020204030204" pitchFamily="34" charset="0"/>
                <a:ea typeface="宋体" panose="02010600030101010101" pitchFamily="2" charset="-122"/>
                <a:cs typeface="mn-cs"/>
              </a:rPr>
              <a:t>被加载到缓冲池。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1BF1CBC8-A708-9CA4-C146-3F1E69547ECE}"/>
              </a:ext>
            </a:extLst>
          </p:cNvPr>
          <p:cNvSpPr>
            <a:spLocks noGrp="1"/>
          </p:cNvSpPr>
          <p:nvPr>
            <p:ph type="sldNum" sz="quarter" idx="10"/>
          </p:nvPr>
        </p:nvSpPr>
        <p:spPr/>
        <p:txBody>
          <a:bodyPr/>
          <a:lstStyle/>
          <a:p>
            <a:fld id="{A39D9F6A-8624-4181-8D13-5EBC09FE3A26}" type="slidenum">
              <a:rPr lang="zh-CN" altLang="en-US" smtClean="0"/>
              <a:t>19</a:t>
            </a:fld>
            <a:endParaRPr lang="zh-CN" altLang="en-US"/>
          </a:p>
        </p:txBody>
      </p:sp>
    </p:spTree>
    <p:extLst>
      <p:ext uri="{BB962C8B-B14F-4D97-AF65-F5344CB8AC3E}">
        <p14:creationId xmlns:p14="http://schemas.microsoft.com/office/powerpoint/2010/main" val="505833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本节的主要内容包括：</a:t>
            </a:r>
            <a:r>
              <a:rPr lang="en-US" altLang="zh-CN" sz="1200" dirty="0">
                <a:latin typeface="+mn-ea"/>
              </a:rPr>
              <a:t> </a:t>
            </a:r>
            <a:r>
              <a:rPr lang="zh-CN" altLang="en-US" sz="1200" dirty="0">
                <a:latin typeface="+mn-ea"/>
              </a:rPr>
              <a:t>缓冲池的工作原理和作用，缓冲池的结构和缓冲池的页面替换算法。</a:t>
            </a:r>
            <a:endParaRPr lang="zh-CN" altLang="en-US" dirty="0"/>
          </a:p>
        </p:txBody>
      </p:sp>
      <p:sp>
        <p:nvSpPr>
          <p:cNvPr id="4" name="灯片编号占位符 3"/>
          <p:cNvSpPr>
            <a:spLocks noGrp="1"/>
          </p:cNvSpPr>
          <p:nvPr>
            <p:ph type="sldNum" sz="quarter" idx="5"/>
          </p:nvPr>
        </p:nvSpPr>
        <p:spPr/>
        <p:txBody>
          <a:bodyPr/>
          <a:lstStyle/>
          <a:p>
            <a:fld id="{9D183639-5382-4069-92C4-98A91733FB03}" type="slidenum">
              <a:rPr lang="zh-CN" altLang="en-US" smtClean="0"/>
              <a:t>2</a:t>
            </a:fld>
            <a:endParaRPr lang="zh-CN" altLang="en-US"/>
          </a:p>
        </p:txBody>
      </p:sp>
    </p:spTree>
    <p:extLst>
      <p:ext uri="{BB962C8B-B14F-4D97-AF65-F5344CB8AC3E}">
        <p14:creationId xmlns:p14="http://schemas.microsoft.com/office/powerpoint/2010/main" val="2507091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AE925-0DD9-8A3F-F40D-7B567D8F7A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3D3E5E-4629-7641-4947-18922CBFF3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9F3C15-3F6F-D0C5-D608-BBEC8F900246}"/>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当请求页面</a:t>
            </a:r>
            <a:r>
              <a:rPr lang="en-US" altLang="zh-CN" sz="1800" kern="1200" dirty="0">
                <a:effectLst/>
                <a:latin typeface="Calibri" panose="020F0502020204030204" pitchFamily="34" charset="0"/>
                <a:ea typeface="宋体" panose="02010600030101010101" pitchFamily="2" charset="-122"/>
                <a:cs typeface="mn-cs"/>
              </a:rPr>
              <a:t>3</a:t>
            </a:r>
            <a:r>
              <a:rPr lang="zh-CN" altLang="zh-CN" sz="1800" kern="1200" dirty="0">
                <a:effectLst/>
                <a:latin typeface="Calibri" panose="020F0502020204030204" pitchFamily="34" charset="0"/>
                <a:ea typeface="宋体" panose="02010600030101010101" pitchFamily="2" charset="-122"/>
                <a:cs typeface="mn-cs"/>
              </a:rPr>
              <a:t>时，缓冲池满。</a:t>
            </a:r>
            <a:r>
              <a:rPr lang="zh-CN" altLang="en-US" sz="1800" kern="1200" dirty="0">
                <a:effectLst/>
                <a:latin typeface="Calibri" panose="020F0502020204030204" pitchFamily="34" charset="0"/>
                <a:ea typeface="宋体" panose="02010600030101010101" pitchFamily="2" charset="-122"/>
                <a:cs typeface="mn-cs"/>
              </a:rPr>
              <a:t>必须淘汰</a:t>
            </a:r>
            <a:r>
              <a:rPr lang="en-US" altLang="zh-CN" sz="1800" kern="1200" dirty="0">
                <a:effectLst/>
                <a:latin typeface="Calibri" panose="020F0502020204030204" pitchFamily="34" charset="0"/>
                <a:ea typeface="宋体" panose="02010600030101010101" pitchFamily="2" charset="-122"/>
                <a:cs typeface="mn-cs"/>
              </a:rPr>
              <a:t>1</a:t>
            </a:r>
            <a:r>
              <a:rPr lang="zh-CN" altLang="en-US" sz="1800" kern="1200" dirty="0">
                <a:effectLst/>
                <a:latin typeface="Calibri" panose="020F0502020204030204" pitchFamily="34" charset="0"/>
                <a:ea typeface="宋体" panose="02010600030101010101" pitchFamily="2" charset="-122"/>
                <a:cs typeface="mn-cs"/>
              </a:rPr>
              <a:t>个页面，由于页面</a:t>
            </a:r>
            <a:r>
              <a:rPr lang="en-US" altLang="zh-CN" sz="1800" kern="1200" dirty="0">
                <a:effectLst/>
                <a:latin typeface="Calibri" panose="020F0502020204030204" pitchFamily="34" charset="0"/>
                <a:ea typeface="宋体" panose="02010600030101010101" pitchFamily="2" charset="-122"/>
                <a:cs typeface="mn-cs"/>
              </a:rPr>
              <a:t>0</a:t>
            </a:r>
            <a:r>
              <a:rPr lang="zh-CN" altLang="en-US" sz="1800" kern="1200" dirty="0">
                <a:effectLst/>
                <a:latin typeface="Calibri" panose="020F0502020204030204" pitchFamily="34" charset="0"/>
                <a:ea typeface="宋体" panose="02010600030101010101" pitchFamily="2" charset="-122"/>
                <a:cs typeface="mn-cs"/>
              </a:rPr>
              <a:t>的时间戳最早，被淘汰</a:t>
            </a:r>
            <a:r>
              <a:rPr lang="en-US" altLang="zh-CN" sz="1800" kern="1200" dirty="0">
                <a:effectLst/>
                <a:latin typeface="Calibri" panose="020F0502020204030204" pitchFamily="34" charset="0"/>
                <a:ea typeface="宋体" panose="02010600030101010101" pitchFamily="2" charset="-122"/>
                <a:cs typeface="mn-cs"/>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FCF63D36-C9E1-C744-55F9-7A4149A22E6B}"/>
              </a:ext>
            </a:extLst>
          </p:cNvPr>
          <p:cNvSpPr>
            <a:spLocks noGrp="1"/>
          </p:cNvSpPr>
          <p:nvPr>
            <p:ph type="sldNum" sz="quarter" idx="10"/>
          </p:nvPr>
        </p:nvSpPr>
        <p:spPr/>
        <p:txBody>
          <a:bodyPr/>
          <a:lstStyle/>
          <a:p>
            <a:fld id="{A39D9F6A-8624-4181-8D13-5EBC09FE3A26}" type="slidenum">
              <a:rPr lang="zh-CN" altLang="en-US" smtClean="0"/>
              <a:t>20</a:t>
            </a:fld>
            <a:endParaRPr lang="zh-CN" altLang="en-US"/>
          </a:p>
        </p:txBody>
      </p:sp>
    </p:spTree>
    <p:extLst>
      <p:ext uri="{BB962C8B-B14F-4D97-AF65-F5344CB8AC3E}">
        <p14:creationId xmlns:p14="http://schemas.microsoft.com/office/powerpoint/2010/main" val="2969844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4F383-309F-8F91-F97D-26C20C06E2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A1843E-975A-2F44-38F5-C6816C2CCD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049DCB-8DB0-5CEB-9222-9A73B69D1175}"/>
              </a:ext>
            </a:extLst>
          </p:cNvPr>
          <p:cNvSpPr>
            <a:spLocks noGrp="1"/>
          </p:cNvSpPr>
          <p:nvPr>
            <p:ph type="body" idx="1"/>
          </p:nvPr>
        </p:nvSpPr>
        <p:spPr/>
        <p:txBody>
          <a:bodyPr/>
          <a:lstStyle/>
          <a:p>
            <a:pPr algn="just"/>
            <a:r>
              <a:rPr lang="zh-CN" altLang="en-US" sz="1800" kern="1200" dirty="0">
                <a:effectLst/>
                <a:latin typeface="Calibri" panose="020F0502020204030204" pitchFamily="34" charset="0"/>
                <a:ea typeface="宋体" panose="02010600030101010101" pitchFamily="2" charset="-122"/>
                <a:cs typeface="mn-cs"/>
              </a:rPr>
              <a:t>页面</a:t>
            </a:r>
            <a:r>
              <a:rPr lang="en-US" altLang="zh-CN" sz="1800" kern="1200" dirty="0">
                <a:effectLst/>
                <a:latin typeface="Calibri" panose="020F0502020204030204" pitchFamily="34" charset="0"/>
                <a:ea typeface="宋体" panose="02010600030101010101" pitchFamily="2" charset="-122"/>
                <a:cs typeface="mn-cs"/>
              </a:rPr>
              <a:t>3</a:t>
            </a:r>
            <a:r>
              <a:rPr lang="zh-CN" altLang="en-US" sz="1800" kern="1200" dirty="0">
                <a:effectLst/>
                <a:latin typeface="Calibri" panose="020F0502020204030204" pitchFamily="34" charset="0"/>
                <a:ea typeface="宋体" panose="02010600030101010101" pitchFamily="2" charset="-122"/>
                <a:cs typeface="mn-cs"/>
              </a:rPr>
              <a:t>替换页面</a:t>
            </a:r>
            <a:r>
              <a:rPr lang="en-US" altLang="zh-CN" sz="1800" kern="1200" dirty="0">
                <a:effectLst/>
                <a:latin typeface="Calibri" panose="020F0502020204030204" pitchFamily="34" charset="0"/>
                <a:ea typeface="宋体" panose="02010600030101010101" pitchFamily="2" charset="-122"/>
                <a:cs typeface="mn-cs"/>
              </a:rPr>
              <a:t>0</a:t>
            </a:r>
            <a:r>
              <a:rPr lang="zh-CN" altLang="en-US" sz="1800" kern="1200" dirty="0">
                <a:effectLst/>
                <a:latin typeface="Calibri" panose="020F0502020204030204" pitchFamily="34" charset="0"/>
                <a:ea typeface="宋体" panose="02010600030101010101" pitchFamily="2" charset="-122"/>
                <a:cs typeface="mn-cs"/>
              </a:rPr>
              <a:t>被加载到缓冲池。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5334969A-730D-4DB5-42EC-E82D4926CA5F}"/>
              </a:ext>
            </a:extLst>
          </p:cNvPr>
          <p:cNvSpPr>
            <a:spLocks noGrp="1"/>
          </p:cNvSpPr>
          <p:nvPr>
            <p:ph type="sldNum" sz="quarter" idx="10"/>
          </p:nvPr>
        </p:nvSpPr>
        <p:spPr/>
        <p:txBody>
          <a:bodyPr/>
          <a:lstStyle/>
          <a:p>
            <a:fld id="{A39D9F6A-8624-4181-8D13-5EBC09FE3A26}" type="slidenum">
              <a:rPr lang="zh-CN" altLang="en-US" smtClean="0"/>
              <a:t>21</a:t>
            </a:fld>
            <a:endParaRPr lang="zh-CN" altLang="en-US"/>
          </a:p>
        </p:txBody>
      </p:sp>
    </p:spTree>
    <p:extLst>
      <p:ext uri="{BB962C8B-B14F-4D97-AF65-F5344CB8AC3E}">
        <p14:creationId xmlns:p14="http://schemas.microsoft.com/office/powerpoint/2010/main" val="1030037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a:t>
            </a:r>
            <a:r>
              <a:rPr lang="en-US" altLang="zh-CN" dirty="0"/>
              <a:t>Q3</a:t>
            </a:r>
            <a:r>
              <a:rPr lang="zh-CN" altLang="en-US" dirty="0"/>
              <a:t>开始执行，和</a:t>
            </a:r>
            <a:r>
              <a:rPr lang="en-US" altLang="zh-CN" dirty="0"/>
              <a:t>Q1</a:t>
            </a:r>
            <a:r>
              <a:rPr lang="zh-CN" altLang="en-US" dirty="0"/>
              <a:t>一样，查询</a:t>
            </a:r>
            <a:r>
              <a:rPr lang="en-US" altLang="zh-CN" dirty="0"/>
              <a:t>1</a:t>
            </a:r>
            <a:r>
              <a:rPr lang="zh-CN" altLang="en-US" dirty="0"/>
              <a:t>号学生选修</a:t>
            </a:r>
            <a:r>
              <a:rPr lang="en-US" altLang="zh-CN" dirty="0"/>
              <a:t>1</a:t>
            </a:r>
            <a:r>
              <a:rPr lang="zh-CN" altLang="en-US" dirty="0"/>
              <a:t>号课程的选课记录。我们知道，结果就在第</a:t>
            </a:r>
            <a:r>
              <a:rPr lang="en-US" altLang="zh-CN" dirty="0"/>
              <a:t>0</a:t>
            </a:r>
            <a:r>
              <a:rPr lang="zh-CN" altLang="en-US" dirty="0"/>
              <a:t>页，可惜的是，</a:t>
            </a:r>
            <a:r>
              <a:rPr lang="zh-CN" altLang="en-US" dirty="0">
                <a:solidFill>
                  <a:schemeClr val="bg1"/>
                </a:solidFill>
                <a:latin typeface="微软雅黑" panose="020B0503020204020204" pitchFamily="34" charset="-122"/>
                <a:ea typeface="微软雅黑" panose="020B0503020204020204" pitchFamily="34" charset="-122"/>
              </a:rPr>
              <a:t>由于</a:t>
            </a:r>
            <a:r>
              <a:rPr lang="en-US" altLang="zh-CN" dirty="0">
                <a:solidFill>
                  <a:schemeClr val="bg1"/>
                </a:solidFill>
                <a:latin typeface="微软雅黑" panose="020B0503020204020204" pitchFamily="34" charset="-122"/>
                <a:ea typeface="微软雅黑" panose="020B0503020204020204" pitchFamily="34" charset="-122"/>
              </a:rPr>
              <a:t>Q2</a:t>
            </a:r>
            <a:r>
              <a:rPr lang="zh-CN" altLang="en-US" dirty="0">
                <a:solidFill>
                  <a:schemeClr val="bg1"/>
                </a:solidFill>
                <a:latin typeface="微软雅黑" panose="020B0503020204020204" pitchFamily="34" charset="-122"/>
                <a:ea typeface="微软雅黑" panose="020B0503020204020204" pitchFamily="34" charset="-122"/>
              </a:rPr>
              <a:t>的顺序扫描操作，导致即将被再次访问的第</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页刚刚被淘汰。缓冲池管理器不得不再次加载第</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页，淘汰第</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页。这里显然出现了并发操作，因为</a:t>
            </a:r>
            <a:r>
              <a:rPr lang="en-US" altLang="zh-CN" dirty="0">
                <a:solidFill>
                  <a:schemeClr val="bg1"/>
                </a:solidFill>
                <a:latin typeface="微软雅黑" panose="020B0503020204020204" pitchFamily="34" charset="-122"/>
                <a:ea typeface="微软雅黑" panose="020B0503020204020204" pitchFamily="34" charset="-122"/>
              </a:rPr>
              <a:t>Q2</a:t>
            </a:r>
            <a:r>
              <a:rPr lang="zh-CN" altLang="en-US" dirty="0">
                <a:solidFill>
                  <a:schemeClr val="bg1"/>
                </a:solidFill>
                <a:latin typeface="微软雅黑" panose="020B0503020204020204" pitchFamily="34" charset="-122"/>
                <a:ea typeface="微软雅黑" panose="020B0503020204020204" pitchFamily="34" charset="-122"/>
              </a:rPr>
              <a:t>并没有执行完。即使没有</a:t>
            </a:r>
            <a:r>
              <a:rPr lang="en-US" altLang="zh-CN" dirty="0">
                <a:solidFill>
                  <a:schemeClr val="bg1"/>
                </a:solidFill>
                <a:latin typeface="微软雅黑" panose="020B0503020204020204" pitchFamily="34" charset="-122"/>
                <a:ea typeface="微软雅黑" panose="020B0503020204020204" pitchFamily="34" charset="-122"/>
              </a:rPr>
              <a:t>Q3</a:t>
            </a:r>
            <a:r>
              <a:rPr lang="zh-CN" altLang="en-US" dirty="0">
                <a:solidFill>
                  <a:schemeClr val="bg1"/>
                </a:solidFill>
                <a:latin typeface="微软雅黑" panose="020B0503020204020204" pitchFamily="34" charset="-122"/>
                <a:ea typeface="微软雅黑" panose="020B0503020204020204" pitchFamily="34" charset="-122"/>
              </a:rPr>
              <a:t>的加入</a:t>
            </a:r>
            <a:r>
              <a:rPr lang="en-US" altLang="zh-CN" dirty="0">
                <a:solidFill>
                  <a:schemeClr val="bg1"/>
                </a:solidFill>
                <a:latin typeface="微软雅黑" panose="020B0503020204020204" pitchFamily="34" charset="-122"/>
                <a:ea typeface="微软雅黑" panose="020B0503020204020204" pitchFamily="34" charset="-122"/>
              </a:rPr>
              <a:t>, Q2</a:t>
            </a:r>
            <a:r>
              <a:rPr lang="zh-CN" altLang="en-US" dirty="0">
                <a:solidFill>
                  <a:schemeClr val="bg1"/>
                </a:solidFill>
                <a:latin typeface="微软雅黑" panose="020B0503020204020204" pitchFamily="34" charset="-122"/>
                <a:ea typeface="微软雅黑" panose="020B0503020204020204" pitchFamily="34" charset="-122"/>
              </a:rPr>
              <a:t>的继续执行，也要连续淘汰页面，以便加载第</a:t>
            </a: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和第</a:t>
            </a: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页。 请同学们思考，淘汰页面意味着什么？意味着没有命中，换言之，请求的页面不在内存中。请问，在上述一系列的页面操作中，一共有几次命中？答案是仅有</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次，哪</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次？就是</a:t>
            </a:r>
            <a:r>
              <a:rPr lang="en-US" altLang="zh-CN" dirty="0">
                <a:solidFill>
                  <a:schemeClr val="bg1"/>
                </a:solidFill>
                <a:latin typeface="微软雅黑" panose="020B0503020204020204" pitchFamily="34" charset="-122"/>
                <a:ea typeface="微软雅黑" panose="020B0503020204020204" pitchFamily="34" charset="-122"/>
              </a:rPr>
              <a:t>Q2</a:t>
            </a:r>
            <a:r>
              <a:rPr lang="zh-CN" altLang="en-US" dirty="0">
                <a:solidFill>
                  <a:schemeClr val="bg1"/>
                </a:solidFill>
                <a:latin typeface="微软雅黑" panose="020B0503020204020204" pitchFamily="34" charset="-122"/>
                <a:ea typeface="微软雅黑" panose="020B0503020204020204" pitchFamily="34" charset="-122"/>
              </a:rPr>
              <a:t>请求第</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页的那</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次。总之，顺序洪泛会带来极低的命中率。</a:t>
            </a:r>
            <a:r>
              <a:rPr lang="en-US" altLang="zh-CN" dirty="0">
                <a:solidFill>
                  <a:schemeClr val="bg1"/>
                </a:solidFill>
                <a:latin typeface="微软雅黑" panose="020B0503020204020204" pitchFamily="34" charset="-122"/>
                <a:ea typeface="微软雅黑" panose="020B0503020204020204" pitchFamily="34" charset="-122"/>
              </a:rPr>
              <a:t>LRU</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a:solidFill>
                  <a:schemeClr val="bg1"/>
                </a:solidFill>
                <a:latin typeface="微软雅黑" panose="020B0503020204020204" pitchFamily="34" charset="-122"/>
                <a:ea typeface="微软雅黑" panose="020B0503020204020204" pitchFamily="34" charset="-122"/>
              </a:rPr>
              <a:t>CLOCK</a:t>
            </a:r>
            <a:r>
              <a:rPr lang="zh-CN" altLang="en-US" dirty="0">
                <a:solidFill>
                  <a:schemeClr val="bg1"/>
                </a:solidFill>
                <a:latin typeface="微软雅黑" panose="020B0503020204020204" pitchFamily="34" charset="-122"/>
                <a:ea typeface="微软雅黑" panose="020B0503020204020204" pitchFamily="34" charset="-122"/>
              </a:rPr>
              <a:t>置换算法，都易受洪泛影响，一般不适用于</a:t>
            </a:r>
            <a:r>
              <a:rPr lang="en-US" altLang="zh-CN" dirty="0">
                <a:solidFill>
                  <a:schemeClr val="bg1"/>
                </a:solidFill>
                <a:latin typeface="微软雅黑" panose="020B0503020204020204" pitchFamily="34" charset="-122"/>
                <a:ea typeface="微软雅黑" panose="020B0503020204020204" pitchFamily="34" charset="-122"/>
              </a:rPr>
              <a:t>OLAP</a:t>
            </a:r>
            <a:r>
              <a:rPr lang="zh-CN" altLang="en-US" dirty="0">
                <a:solidFill>
                  <a:schemeClr val="bg1"/>
                </a:solidFill>
                <a:latin typeface="微软雅黑" panose="020B0503020204020204" pitchFamily="34" charset="-122"/>
                <a:ea typeface="微软雅黑" panose="020B0503020204020204" pitchFamily="34" charset="-122"/>
              </a:rPr>
              <a:t>场景。 同学们可以自行去了解</a:t>
            </a:r>
            <a:r>
              <a:rPr lang="en-US" altLang="zh-CN" dirty="0">
                <a:solidFill>
                  <a:schemeClr val="bg1"/>
                </a:solidFill>
                <a:latin typeface="微软雅黑" panose="020B0503020204020204" pitchFamily="34" charset="-122"/>
                <a:ea typeface="微软雅黑" panose="020B0503020204020204" pitchFamily="34" charset="-122"/>
              </a:rPr>
              <a:t>CLOCK</a:t>
            </a:r>
            <a:r>
              <a:rPr lang="zh-CN" altLang="en-US" dirty="0">
                <a:solidFill>
                  <a:schemeClr val="bg1"/>
                </a:solidFill>
                <a:latin typeface="微软雅黑" panose="020B0503020204020204" pitchFamily="34" charset="-122"/>
                <a:ea typeface="微软雅黑" panose="020B0503020204020204" pitchFamily="34" charset="-122"/>
              </a:rPr>
              <a:t>算法。</a:t>
            </a:r>
            <a:endParaRPr lang="en-US" altLang="zh-CN"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t>22</a:t>
            </a:fld>
            <a:endParaRPr lang="zh-CN" altLang="en-US"/>
          </a:p>
        </p:txBody>
      </p:sp>
    </p:spTree>
    <p:extLst>
      <p:ext uri="{BB962C8B-B14F-4D97-AF65-F5344CB8AC3E}">
        <p14:creationId xmlns:p14="http://schemas.microsoft.com/office/powerpoint/2010/main" val="3294451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一个更好的页面置换算法是</a:t>
            </a:r>
            <a:r>
              <a:rPr lang="en-US" altLang="zh-CN" sz="1800" kern="1200" dirty="0">
                <a:effectLst/>
                <a:latin typeface="Calibri" panose="020F0502020204030204" pitchFamily="34" charset="0"/>
                <a:ea typeface="宋体" panose="02010600030101010101" pitchFamily="2" charset="-122"/>
                <a:cs typeface="mn-cs"/>
              </a:rPr>
              <a:t>LRU-K, </a:t>
            </a:r>
            <a:r>
              <a:rPr lang="zh-CN" altLang="zh-CN" sz="1800" kern="1200" dirty="0">
                <a:effectLst/>
                <a:latin typeface="Calibri" panose="020F0502020204030204" pitchFamily="34" charset="0"/>
                <a:ea typeface="宋体" panose="02010600030101010101" pitchFamily="2" charset="-122"/>
                <a:cs typeface="mn-cs"/>
              </a:rPr>
              <a:t>同学们可以在</a:t>
            </a:r>
            <a:r>
              <a:rPr lang="en-US" altLang="zh-CN" sz="1800" kern="1200" dirty="0" err="1">
                <a:effectLst/>
                <a:latin typeface="Calibri" panose="020F0502020204030204" pitchFamily="34" charset="0"/>
                <a:ea typeface="宋体" panose="02010600030101010101" pitchFamily="2" charset="-122"/>
                <a:cs typeface="mn-cs"/>
              </a:rPr>
              <a:t>acm</a:t>
            </a:r>
            <a:r>
              <a:rPr lang="zh-CN" altLang="zh-CN" sz="1800" kern="1200" dirty="0">
                <a:effectLst/>
                <a:latin typeface="Calibri" panose="020F0502020204030204" pitchFamily="34" charset="0"/>
                <a:ea typeface="宋体" panose="02010600030101010101" pitchFamily="2" charset="-122"/>
                <a:cs typeface="mn-cs"/>
              </a:rPr>
              <a:t>网站上查阅该算法的原文。其核</a:t>
            </a:r>
            <a:r>
              <a:rPr lang="zh-CN" altLang="zh-CN" sz="1800" kern="12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800" kern="1200" dirty="0">
                <a:effectLst/>
                <a:latin typeface="Calibri" panose="020F0502020204030204" pitchFamily="34" charset="0"/>
                <a:ea typeface="宋体" panose="02010600030101010101" pitchFamily="2" charset="-122"/>
                <a:cs typeface="宋体" panose="02010600030101010101" pitchFamily="2" charset="-122"/>
              </a:rPr>
              <a:t>思路是将最近使</a:t>
            </a:r>
            <a:r>
              <a:rPr lang="zh-CN" altLang="zh-CN" sz="1800" kern="12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800" kern="1200" dirty="0">
                <a:effectLst/>
                <a:latin typeface="Calibri" panose="020F0502020204030204" pitchFamily="34" charset="0"/>
                <a:ea typeface="宋体" panose="02010600030101010101" pitchFamily="2" charset="-122"/>
                <a:cs typeface="宋体" panose="02010600030101010101" pitchFamily="2" charset="-122"/>
              </a:rPr>
              <a:t>过</a:t>
            </a:r>
            <a:r>
              <a:rPr lang="en-US" altLang="zh-CN" sz="1800" kern="1200" dirty="0">
                <a:effectLst/>
                <a:latin typeface="宋体" panose="02010600030101010101" pitchFamily="2" charset="-122"/>
                <a:ea typeface="宋体" panose="02010600030101010101" pitchFamily="2" charset="-122"/>
                <a:cs typeface="mn-cs"/>
              </a:rPr>
              <a:t>1</a:t>
            </a:r>
            <a:r>
              <a:rPr lang="zh-CN" altLang="zh-CN" sz="1800" kern="1200" dirty="0">
                <a:effectLst/>
                <a:latin typeface="Calibri" panose="020F0502020204030204" pitchFamily="34" charset="0"/>
                <a:ea typeface="宋体" panose="02010600030101010101" pitchFamily="2" charset="-122"/>
                <a:cs typeface="mn-cs"/>
              </a:rPr>
              <a:t>次的判断标准扩展为最近使</a:t>
            </a:r>
            <a:r>
              <a:rPr lang="zh-CN" altLang="zh-CN" sz="1800" kern="12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800" kern="1200" dirty="0">
                <a:effectLst/>
                <a:latin typeface="Calibri" panose="020F0502020204030204" pitchFamily="34" charset="0"/>
                <a:ea typeface="宋体" panose="02010600030101010101" pitchFamily="2" charset="-122"/>
                <a:cs typeface="宋体" panose="02010600030101010101" pitchFamily="2" charset="-122"/>
              </a:rPr>
              <a:t>过</a:t>
            </a:r>
            <a:r>
              <a:rPr lang="en-US" altLang="zh-CN" sz="1800" kern="1200" dirty="0">
                <a:effectLst/>
                <a:latin typeface="宋体" panose="02010600030101010101" pitchFamily="2" charset="-122"/>
                <a:ea typeface="宋体" panose="02010600030101010101" pitchFamily="2" charset="-122"/>
                <a:cs typeface="mn-cs"/>
              </a:rPr>
              <a:t>K</a:t>
            </a:r>
            <a:r>
              <a:rPr lang="zh-CN" altLang="zh-CN" sz="1800" kern="1200" dirty="0">
                <a:effectLst/>
                <a:latin typeface="Calibri" panose="020F0502020204030204" pitchFamily="34" charset="0"/>
                <a:ea typeface="宋体" panose="02010600030101010101" pitchFamily="2" charset="-122"/>
                <a:cs typeface="mn-cs"/>
              </a:rPr>
              <a:t>次。</a:t>
            </a:r>
            <a:r>
              <a:rPr lang="zh-CN" altLang="en-US" sz="1800" kern="1200" dirty="0">
                <a:effectLst/>
                <a:latin typeface="Calibri" panose="020F0502020204030204" pitchFamily="34" charset="0"/>
                <a:ea typeface="宋体" panose="02010600030101010101" pitchFamily="2" charset="-122"/>
                <a:cs typeface="mn-cs"/>
              </a:rPr>
              <a:t>因为</a:t>
            </a:r>
            <a:r>
              <a:rPr lang="en-US" altLang="zh-CN" sz="1800" kern="1200" dirty="0">
                <a:effectLst/>
                <a:latin typeface="Calibri" panose="020F0502020204030204" pitchFamily="34" charset="0"/>
                <a:ea typeface="宋体" panose="02010600030101010101" pitchFamily="2" charset="-122"/>
                <a:cs typeface="mn-cs"/>
              </a:rPr>
              <a:t>1</a:t>
            </a:r>
            <a:r>
              <a:rPr lang="zh-CN" altLang="en-US" sz="1800" kern="1200" dirty="0">
                <a:effectLst/>
                <a:latin typeface="Calibri" panose="020F0502020204030204" pitchFamily="34" charset="0"/>
                <a:ea typeface="宋体" panose="02010600030101010101" pitchFamily="2" charset="-122"/>
                <a:cs typeface="mn-cs"/>
              </a:rPr>
              <a:t>次使用太过偶然，不能说明页面的受欢迎程度或者说热度。把常用的页面留在内存一定会提高命中率。</a:t>
            </a:r>
            <a:r>
              <a:rPr lang="zh-CN" altLang="zh-CN" sz="1800" kern="1200" dirty="0">
                <a:effectLst/>
                <a:latin typeface="Calibri" panose="020F0502020204030204" pitchFamily="34" charset="0"/>
                <a:ea typeface="宋体" panose="02010600030101010101" pitchFamily="2" charset="-122"/>
                <a:cs typeface="mn-cs"/>
              </a:rPr>
              <a:t>在之前的洪泛例子中，页面</a:t>
            </a:r>
            <a:r>
              <a:rPr lang="en-US" altLang="zh-CN" sz="1800" kern="1200" dirty="0">
                <a:effectLst/>
                <a:latin typeface="Calibri" panose="020F0502020204030204" pitchFamily="34" charset="0"/>
                <a:ea typeface="宋体" panose="02010600030101010101" pitchFamily="2" charset="-122"/>
                <a:cs typeface="mn-cs"/>
              </a:rPr>
              <a:t>0</a:t>
            </a:r>
            <a:r>
              <a:rPr lang="zh-CN" altLang="en-US" sz="1800" kern="1200" dirty="0">
                <a:effectLst/>
                <a:latin typeface="Calibri" panose="020F0502020204030204" pitchFamily="34" charset="0"/>
                <a:ea typeface="宋体" panose="02010600030101010101" pitchFamily="2" charset="-122"/>
                <a:cs typeface="mn-cs"/>
              </a:rPr>
              <a:t>因</a:t>
            </a:r>
            <a:r>
              <a:rPr lang="en-US" altLang="zh-CN" sz="1800" kern="1200" dirty="0">
                <a:effectLst/>
                <a:latin typeface="Calibri" panose="020F0502020204030204" pitchFamily="34" charset="0"/>
                <a:ea typeface="宋体" panose="02010600030101010101" pitchFamily="2" charset="-122"/>
                <a:cs typeface="mn-cs"/>
              </a:rPr>
              <a:t>Q2</a:t>
            </a:r>
            <a:r>
              <a:rPr lang="zh-CN" altLang="en-US" sz="1800" kern="1200" dirty="0">
                <a:effectLst/>
                <a:latin typeface="Calibri" panose="020F0502020204030204" pitchFamily="34" charset="0"/>
                <a:ea typeface="宋体" panose="02010600030101010101" pitchFamily="2" charset="-122"/>
                <a:cs typeface="mn-cs"/>
              </a:rPr>
              <a:t>被淘汰</a:t>
            </a:r>
            <a:r>
              <a:rPr lang="zh-CN" altLang="zh-CN" sz="1800" kern="1200" dirty="0">
                <a:effectLst/>
                <a:latin typeface="Calibri" panose="020F0502020204030204" pitchFamily="34" charset="0"/>
                <a:ea typeface="宋体" panose="02010600030101010101" pitchFamily="2" charset="-122"/>
                <a:cs typeface="mn-cs"/>
              </a:rPr>
              <a:t>时，已经被访问了两次，且即将被</a:t>
            </a:r>
            <a:r>
              <a:rPr lang="en-US" altLang="zh-CN" sz="1800" kern="1200" dirty="0">
                <a:effectLst/>
                <a:latin typeface="Calibri" panose="020F0502020204030204" pitchFamily="34" charset="0"/>
                <a:ea typeface="宋体" panose="02010600030101010101" pitchFamily="2" charset="-122"/>
                <a:cs typeface="mn-cs"/>
              </a:rPr>
              <a:t>Q3</a:t>
            </a:r>
            <a:r>
              <a:rPr lang="zh-CN" altLang="zh-CN" sz="1800" kern="1200" dirty="0">
                <a:effectLst/>
                <a:latin typeface="Calibri" panose="020F0502020204030204" pitchFamily="34" charset="0"/>
                <a:ea typeface="宋体" panose="02010600030101010101" pitchFamily="2" charset="-122"/>
                <a:cs typeface="mn-cs"/>
              </a:rPr>
              <a:t>再次访问。显然，如果它留在缓冲池会提高命中率。</a:t>
            </a:r>
            <a:r>
              <a:rPr lang="en-US" altLang="zh-CN" sz="1800" kern="1200" dirty="0">
                <a:effectLst/>
                <a:latin typeface="Calibri" panose="020F0502020204030204" pitchFamily="34" charset="0"/>
                <a:ea typeface="宋体" panose="02010600030101010101" pitchFamily="2" charset="-122"/>
                <a:cs typeface="mn-cs"/>
              </a:rPr>
              <a:t>LRU-K</a:t>
            </a:r>
            <a:r>
              <a:rPr lang="zh-CN" altLang="zh-CN" sz="1800" kern="1200" dirty="0">
                <a:effectLst/>
                <a:latin typeface="Calibri" panose="020F0502020204030204" pitchFamily="34" charset="0"/>
                <a:ea typeface="宋体" panose="02010600030101010101" pitchFamily="2" charset="-122"/>
                <a:cs typeface="mn-cs"/>
              </a:rPr>
              <a:t>算法每次</a:t>
            </a:r>
            <a:r>
              <a:rPr lang="zh-CN" altLang="en-US" sz="1800" kern="1200" dirty="0">
                <a:effectLst/>
                <a:latin typeface="Calibri" panose="020F0502020204030204" pitchFamily="34" charset="0"/>
                <a:ea typeface="宋体" panose="02010600030101010101" pitchFamily="2" charset="-122"/>
                <a:cs typeface="mn-cs"/>
              </a:rPr>
              <a:t>驱逐</a:t>
            </a:r>
            <a:r>
              <a:rPr lang="zh-CN" altLang="zh-CN" sz="1800" kern="1200" dirty="0">
                <a:effectLst/>
                <a:latin typeface="Calibri" panose="020F0502020204030204" pitchFamily="34" charset="0"/>
                <a:ea typeface="宋体" panose="02010600030101010101" pitchFamily="2" charset="-122"/>
                <a:cs typeface="mn-cs"/>
              </a:rPr>
              <a:t>最近第</a:t>
            </a:r>
            <a:r>
              <a:rPr lang="en-US" altLang="zh-CN" sz="1800" kern="1200" dirty="0">
                <a:effectLst/>
                <a:latin typeface="Calibri" panose="020F0502020204030204" pitchFamily="34" charset="0"/>
                <a:ea typeface="宋体" panose="02010600030101010101" pitchFamily="2" charset="-122"/>
                <a:cs typeface="mn-cs"/>
              </a:rPr>
              <a:t>k</a:t>
            </a:r>
            <a:r>
              <a:rPr lang="zh-CN" altLang="zh-CN" sz="1800" kern="1200" dirty="0">
                <a:effectLst/>
                <a:latin typeface="Calibri" panose="020F0502020204030204" pitchFamily="34" charset="0"/>
                <a:ea typeface="宋体" panose="02010600030101010101" pitchFamily="2" charset="-122"/>
                <a:cs typeface="mn-cs"/>
              </a:rPr>
              <a:t>次访问距今时间最久</a:t>
            </a:r>
            <a:r>
              <a:rPr lang="zh-CN" altLang="en-US" sz="1800" kern="1200" dirty="0">
                <a:effectLst/>
                <a:latin typeface="Calibri" panose="020F0502020204030204" pitchFamily="34" charset="0"/>
                <a:ea typeface="宋体" panose="02010600030101010101" pitchFamily="2" charset="-122"/>
                <a:cs typeface="mn-cs"/>
              </a:rPr>
              <a:t>，或者说</a:t>
            </a:r>
            <a:r>
              <a:rPr lang="en-US" altLang="zh-CN" sz="1800" kern="1200" dirty="0">
                <a:effectLst/>
                <a:latin typeface="Calibri" panose="020F0502020204030204" pitchFamily="34" charset="0"/>
                <a:ea typeface="宋体" panose="02010600030101010101" pitchFamily="2" charset="-122"/>
                <a:cs typeface="mn-cs"/>
              </a:rPr>
              <a:t>k</a:t>
            </a:r>
            <a:r>
              <a:rPr lang="zh-CN" altLang="en-US" sz="1800" kern="1200" dirty="0">
                <a:effectLst/>
                <a:latin typeface="Calibri" panose="020F0502020204030204" pitchFamily="34" charset="0"/>
                <a:ea typeface="宋体" panose="02010600030101010101" pitchFamily="2" charset="-122"/>
                <a:cs typeface="mn-cs"/>
              </a:rPr>
              <a:t>距离最大</a:t>
            </a:r>
            <a:r>
              <a:rPr lang="zh-CN" altLang="zh-CN" sz="1800" kern="1200" dirty="0">
                <a:effectLst/>
                <a:latin typeface="Calibri" panose="020F0502020204030204" pitchFamily="34" charset="0"/>
                <a:ea typeface="宋体" panose="02010600030101010101" pitchFamily="2" charset="-122"/>
                <a:cs typeface="mn-cs"/>
              </a:rPr>
              <a:t>的页面，少于</a:t>
            </a:r>
            <a:r>
              <a:rPr lang="en-US" altLang="zh-CN" sz="1800" kern="1200" dirty="0">
                <a:effectLst/>
                <a:latin typeface="Calibri" panose="020F0502020204030204" pitchFamily="34" charset="0"/>
                <a:ea typeface="宋体" panose="02010600030101010101" pitchFamily="2" charset="-122"/>
                <a:cs typeface="mn-cs"/>
              </a:rPr>
              <a:t>k</a:t>
            </a:r>
            <a:r>
              <a:rPr lang="zh-CN" altLang="zh-CN" sz="1800" kern="1200" dirty="0">
                <a:effectLst/>
                <a:latin typeface="Calibri" panose="020F0502020204030204" pitchFamily="34" charset="0"/>
                <a:ea typeface="宋体" panose="02010600030101010101" pitchFamily="2" charset="-122"/>
                <a:cs typeface="mn-cs"/>
              </a:rPr>
              <a:t>个访问记录的页面，其</a:t>
            </a:r>
            <a:r>
              <a:rPr lang="en-US" altLang="zh-CN" sz="1800" kern="1200" dirty="0">
                <a:effectLst/>
                <a:latin typeface="Calibri" panose="020F0502020204030204" pitchFamily="34" charset="0"/>
                <a:ea typeface="宋体" panose="02010600030101010101" pitchFamily="2" charset="-122"/>
                <a:cs typeface="mn-cs"/>
              </a:rPr>
              <a:t>k</a:t>
            </a:r>
            <a:r>
              <a:rPr lang="zh-CN" altLang="zh-CN" sz="1800" kern="1200" dirty="0">
                <a:effectLst/>
                <a:latin typeface="Calibri" panose="020F0502020204030204" pitchFamily="34" charset="0"/>
                <a:ea typeface="宋体" panose="02010600030101010101" pitchFamily="2" charset="-122"/>
                <a:cs typeface="mn-cs"/>
              </a:rPr>
              <a:t>距离被赋予</a:t>
            </a:r>
            <a:r>
              <a:rPr lang="zh-CN" altLang="en-US" sz="1800" kern="1200" dirty="0">
                <a:effectLst/>
                <a:latin typeface="Calibri" panose="020F0502020204030204" pitchFamily="34" charset="0"/>
                <a:ea typeface="宋体" panose="02010600030101010101" pitchFamily="2" charset="-122"/>
                <a:cs typeface="mn-cs"/>
              </a:rPr>
              <a:t>正</a:t>
            </a:r>
            <a:r>
              <a:rPr lang="zh-CN" altLang="zh-CN" sz="1800" kern="1200" dirty="0">
                <a:effectLst/>
                <a:latin typeface="Calibri" panose="020F0502020204030204" pitchFamily="34" charset="0"/>
                <a:ea typeface="宋体" panose="02010600030101010101" pitchFamily="2" charset="-122"/>
                <a:cs typeface="mn-cs"/>
              </a:rPr>
              <a:t>无穷大。</a:t>
            </a:r>
            <a:r>
              <a:rPr lang="zh-CN" altLang="en-US" sz="1800" kern="1200" dirty="0">
                <a:effectLst/>
                <a:latin typeface="Calibri" panose="020F0502020204030204" pitchFamily="34" charset="0"/>
                <a:ea typeface="宋体" panose="02010600030101010101" pitchFamily="2" charset="-122"/>
                <a:cs typeface="mn-cs"/>
              </a:rPr>
              <a:t>当缓冲池中有多个页面的ｋ距离为正无穷大时，可采用普通的</a:t>
            </a:r>
            <a:r>
              <a:rPr lang="en-US" altLang="zh-CN" sz="1800" kern="1200" dirty="0">
                <a:effectLst/>
                <a:latin typeface="Calibri" panose="020F0502020204030204" pitchFamily="34" charset="0"/>
                <a:ea typeface="宋体" panose="02010600030101010101" pitchFamily="2" charset="-122"/>
                <a:cs typeface="mn-cs"/>
              </a:rPr>
              <a:t>LRU</a:t>
            </a:r>
            <a:r>
              <a:rPr lang="zh-CN" altLang="en-US" sz="1800" kern="1200" dirty="0">
                <a:effectLst/>
                <a:latin typeface="Calibri" panose="020F0502020204030204" pitchFamily="34" charset="0"/>
                <a:ea typeface="宋体" panose="02010600030101010101" pitchFamily="2" charset="-122"/>
                <a:cs typeface="mn-cs"/>
              </a:rPr>
              <a:t>算法淘汰时间戳最早的页面。</a:t>
            </a:r>
            <a:r>
              <a:rPr lang="en-US" altLang="zh-CN" sz="1800" kern="1200" dirty="0">
                <a:effectLst/>
                <a:latin typeface="Calibri" panose="020F0502020204030204" pitchFamily="34" charset="0"/>
                <a:ea typeface="宋体" panose="02010600030101010101" pitchFamily="2" charset="-122"/>
                <a:cs typeface="mn-cs"/>
              </a:rPr>
              <a:t>SQL Server</a:t>
            </a:r>
            <a:r>
              <a:rPr lang="zh-CN" altLang="en-US" sz="1800" kern="1200" dirty="0">
                <a:effectLst/>
                <a:latin typeface="Calibri" panose="020F0502020204030204" pitchFamily="34" charset="0"/>
                <a:ea typeface="宋体" panose="02010600030101010101" pitchFamily="2" charset="-122"/>
                <a:cs typeface="mn-cs"/>
              </a:rPr>
              <a:t>和</a:t>
            </a:r>
            <a:r>
              <a:rPr lang="en-US" altLang="zh-CN" sz="1800" kern="1200" dirty="0">
                <a:effectLst/>
                <a:latin typeface="Calibri" panose="020F0502020204030204" pitchFamily="34" charset="0"/>
                <a:ea typeface="宋体" panose="02010600030101010101" pitchFamily="2" charset="-122"/>
                <a:cs typeface="mn-cs"/>
              </a:rPr>
              <a:t>PostgreSQL</a:t>
            </a:r>
            <a:r>
              <a:rPr lang="zh-CN" altLang="en-US" sz="1800" kern="1200" dirty="0">
                <a:effectLst/>
                <a:latin typeface="Calibri" panose="020F0502020204030204" pitchFamily="34" charset="0"/>
                <a:ea typeface="宋体" panose="02010600030101010101" pitchFamily="2" charset="-122"/>
                <a:cs typeface="mn-cs"/>
              </a:rPr>
              <a:t>都采用</a:t>
            </a:r>
            <a:r>
              <a:rPr lang="en-US" altLang="zh-CN" sz="1800" kern="1200" dirty="0">
                <a:effectLst/>
                <a:latin typeface="Calibri" panose="020F0502020204030204" pitchFamily="34" charset="0"/>
                <a:ea typeface="宋体" panose="02010600030101010101" pitchFamily="2" charset="-122"/>
                <a:cs typeface="mn-cs"/>
              </a:rPr>
              <a:t>LRU-K</a:t>
            </a:r>
            <a:r>
              <a:rPr lang="zh-CN" altLang="en-US" sz="1800" kern="1200" dirty="0">
                <a:effectLst/>
                <a:latin typeface="Calibri" panose="020F0502020204030204" pitchFamily="34" charset="0"/>
                <a:ea typeface="宋体" panose="02010600030101010101" pitchFamily="2" charset="-122"/>
                <a:cs typeface="mn-cs"/>
              </a:rPr>
              <a:t>算法。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CN" sz="1200" b="0" i="0" u="none" strike="noStrike" kern="1200" cap="none" spc="0" normalizeH="0" baseline="0" noProof="0">
              <a:ln>
                <a:noFill/>
              </a:ln>
              <a:solidFill>
                <a:srgbClr val="000000"/>
              </a:solidFill>
              <a:effectLst/>
              <a:uLnTx/>
              <a:uFillTx/>
              <a:latin typeface="Verdana" pitchFamily="34" charset="0"/>
              <a:ea typeface="宋体" pitchFamily="2" charset="-122"/>
              <a:cs typeface="+mn-cs"/>
            </a:endParaRPr>
          </a:p>
        </p:txBody>
      </p:sp>
    </p:spTree>
    <p:extLst>
      <p:ext uri="{BB962C8B-B14F-4D97-AF65-F5344CB8AC3E}">
        <p14:creationId xmlns:p14="http://schemas.microsoft.com/office/powerpoint/2010/main" val="748703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2BABD-EEB6-F3ED-0399-B66500F0AB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3DCFFF-B5B3-C9F5-094D-7026BEA722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1E6BC8-6AB7-E307-402D-BBB53FB79DCB}"/>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这里举例说明</a:t>
            </a:r>
            <a:r>
              <a:rPr lang="en-US" altLang="zh-CN" sz="1800" kern="1200" dirty="0">
                <a:effectLst/>
                <a:latin typeface="Calibri" panose="020F0502020204030204" pitchFamily="34" charset="0"/>
                <a:ea typeface="宋体" panose="02010600030101010101" pitchFamily="2" charset="-122"/>
                <a:cs typeface="mn-cs"/>
              </a:rPr>
              <a:t>LRU-K</a:t>
            </a:r>
            <a:r>
              <a:rPr lang="zh-CN" altLang="zh-CN" sz="1800" kern="1200" dirty="0">
                <a:effectLst/>
                <a:latin typeface="Calibri" panose="020F0502020204030204" pitchFamily="34" charset="0"/>
                <a:ea typeface="宋体" panose="02010600030101010101" pitchFamily="2" charset="-122"/>
                <a:cs typeface="mn-cs"/>
              </a:rPr>
              <a:t>算法的一个实现。假定</a:t>
            </a:r>
            <a:r>
              <a:rPr lang="en-US" altLang="zh-CN" sz="1800" kern="1200" dirty="0">
                <a:effectLst/>
                <a:latin typeface="Calibri" panose="020F0502020204030204" pitchFamily="34" charset="0"/>
                <a:ea typeface="宋体" panose="02010600030101010101" pitchFamily="2" charset="-122"/>
                <a:cs typeface="mn-cs"/>
              </a:rPr>
              <a:t>k=2</a:t>
            </a:r>
            <a:r>
              <a:rPr lang="zh-CN" altLang="zh-CN" sz="1800" kern="1200" dirty="0">
                <a:effectLst/>
                <a:latin typeface="Calibri" panose="020F0502020204030204" pitchFamily="34" charset="0"/>
                <a:ea typeface="宋体" panose="02010600030101010101" pitchFamily="2" charset="-122"/>
                <a:cs typeface="mn-cs"/>
              </a:rPr>
              <a:t>。算法维护两个队列，历史队列和缓存队列，两个队列的大小均为</a:t>
            </a:r>
            <a:r>
              <a:rPr lang="en-US" altLang="zh-CN" sz="1800" kern="1200" dirty="0">
                <a:effectLst/>
                <a:latin typeface="Calibri" panose="020F0502020204030204" pitchFamily="34" charset="0"/>
                <a:ea typeface="宋体" panose="02010600030101010101" pitchFamily="2" charset="-122"/>
                <a:cs typeface="mn-cs"/>
              </a:rPr>
              <a:t>4</a:t>
            </a:r>
            <a:r>
              <a:rPr lang="zh-CN" altLang="zh-CN" sz="1800" kern="1200" dirty="0">
                <a:effectLst/>
                <a:latin typeface="Calibri" panose="020F0502020204030204" pitchFamily="34" charset="0"/>
                <a:ea typeface="宋体" panose="02010600030101010101" pitchFamily="2" charset="-122"/>
                <a:cs typeface="mn-cs"/>
              </a:rPr>
              <a:t>个页面：历史队列保存新进入内存的页面及其访问次数和访问时间，当一个页面的访问次数达到</a:t>
            </a:r>
            <a:r>
              <a:rPr lang="en-US" altLang="zh-CN" sz="1800" kern="1200" dirty="0">
                <a:effectLst/>
                <a:latin typeface="Calibri" panose="020F0502020204030204" pitchFamily="34" charset="0"/>
                <a:ea typeface="宋体" panose="02010600030101010101" pitchFamily="2" charset="-122"/>
                <a:cs typeface="mn-cs"/>
              </a:rPr>
              <a:t>K</a:t>
            </a:r>
            <a:r>
              <a:rPr lang="zh-CN" altLang="zh-CN" sz="1800" kern="1200" dirty="0">
                <a:effectLst/>
                <a:latin typeface="Calibri" panose="020F0502020204030204" pitchFamily="34" charset="0"/>
                <a:ea typeface="宋体" panose="02010600030101010101" pitchFamily="2" charset="-122"/>
                <a:cs typeface="mn-cs"/>
              </a:rPr>
              <a:t>次，则将该页面保存至缓存队列；若历史队列满了，则根据一定的淘汰策略（例如</a:t>
            </a:r>
            <a:r>
              <a:rPr lang="en-US" altLang="zh-CN" sz="1800" kern="1200" dirty="0">
                <a:effectLst/>
                <a:latin typeface="Calibri" panose="020F0502020204030204" pitchFamily="34" charset="0"/>
                <a:ea typeface="宋体" panose="02010600030101010101" pitchFamily="2" charset="-122"/>
                <a:cs typeface="mn-cs"/>
              </a:rPr>
              <a:t>LRU</a:t>
            </a:r>
            <a:r>
              <a:rPr lang="zh-CN" altLang="zh-CN" sz="1800" kern="1200" dirty="0">
                <a:effectLst/>
                <a:latin typeface="Calibri" panose="020F0502020204030204" pitchFamily="34" charset="0"/>
                <a:ea typeface="宋体" panose="02010600030101010101" pitchFamily="2" charset="-122"/>
                <a:cs typeface="mn-cs"/>
              </a:rPr>
              <a:t>）进行淘汰。缓存队列保存着已经访问过</a:t>
            </a:r>
            <a:r>
              <a:rPr lang="en-US" altLang="zh-CN" sz="1800" kern="1200" dirty="0">
                <a:effectLst/>
                <a:latin typeface="Calibri" panose="020F0502020204030204" pitchFamily="34" charset="0"/>
                <a:ea typeface="宋体" panose="02010600030101010101" pitchFamily="2" charset="-122"/>
                <a:cs typeface="mn-cs"/>
              </a:rPr>
              <a:t>K</a:t>
            </a:r>
            <a:r>
              <a:rPr lang="zh-CN" altLang="zh-CN" sz="1800" kern="1200" dirty="0">
                <a:effectLst/>
                <a:latin typeface="Calibri" panose="020F0502020204030204" pitchFamily="34" charset="0"/>
                <a:ea typeface="宋体" panose="02010600030101010101" pitchFamily="2" charset="-122"/>
                <a:cs typeface="mn-cs"/>
              </a:rPr>
              <a:t>次的页面，当该队列满了之后，则淘汰倒数第</a:t>
            </a:r>
            <a:r>
              <a:rPr lang="en-US" altLang="zh-CN" sz="1800" kern="1200" dirty="0">
                <a:effectLst/>
                <a:latin typeface="Calibri" panose="020F0502020204030204" pitchFamily="34" charset="0"/>
                <a:ea typeface="宋体" panose="02010600030101010101" pitchFamily="2" charset="-122"/>
                <a:cs typeface="mn-cs"/>
              </a:rPr>
              <a:t>K</a:t>
            </a:r>
            <a:r>
              <a:rPr lang="zh-CN" altLang="zh-CN" sz="1800" kern="1200" dirty="0">
                <a:effectLst/>
                <a:latin typeface="Calibri" panose="020F0502020204030204" pitchFamily="34" charset="0"/>
                <a:ea typeface="宋体" panose="02010600030101010101" pitchFamily="2" charset="-122"/>
                <a:cs typeface="mn-cs"/>
              </a:rPr>
              <a:t>次访问距离现在最久的那个页面。如图所示，</a:t>
            </a:r>
            <a:r>
              <a:rPr lang="en-US" altLang="zh-CN" sz="1800" kern="1200" dirty="0">
                <a:effectLst/>
                <a:latin typeface="Calibri" panose="020F0502020204030204" pitchFamily="34" charset="0"/>
                <a:ea typeface="宋体" panose="02010600030101010101" pitchFamily="2" charset="-122"/>
                <a:cs typeface="mn-cs"/>
              </a:rPr>
              <a:t>P1</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P2</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P6</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P5</a:t>
            </a:r>
            <a:r>
              <a:rPr lang="zh-CN" altLang="zh-CN" sz="1800" kern="1200" dirty="0">
                <a:effectLst/>
                <a:latin typeface="Calibri" panose="020F0502020204030204" pitchFamily="34" charset="0"/>
                <a:ea typeface="宋体" panose="02010600030101010101" pitchFamily="2" charset="-122"/>
                <a:cs typeface="mn-cs"/>
              </a:rPr>
              <a:t>都是第一次访问，它们都将保存在历史队列中，此时，如果执行引擎请求页面</a:t>
            </a:r>
            <a:r>
              <a:rPr lang="en-US" altLang="zh-CN" sz="1800" kern="1200" dirty="0">
                <a:effectLst/>
                <a:latin typeface="Calibri" panose="020F0502020204030204" pitchFamily="34" charset="0"/>
                <a:ea typeface="宋体" panose="02010600030101010101" pitchFamily="2" charset="-122"/>
                <a:cs typeface="mn-cs"/>
              </a:rPr>
              <a:t>P4</a:t>
            </a:r>
            <a:r>
              <a:rPr lang="zh-CN" altLang="zh-CN" sz="1800" kern="1200" dirty="0">
                <a:effectLst/>
                <a:latin typeface="Calibri" panose="020F0502020204030204" pitchFamily="34" charset="0"/>
                <a:ea typeface="宋体" panose="02010600030101010101" pitchFamily="2" charset="-122"/>
                <a:cs typeface="mn-cs"/>
              </a:rPr>
              <a:t>，因为历史队列满了，于是按照</a:t>
            </a:r>
            <a:r>
              <a:rPr lang="en-US" altLang="zh-CN" sz="1800" kern="1200" dirty="0">
                <a:effectLst/>
                <a:latin typeface="Calibri" panose="020F0502020204030204" pitchFamily="34" charset="0"/>
                <a:ea typeface="宋体" panose="02010600030101010101" pitchFamily="2" charset="-122"/>
                <a:cs typeface="mn-cs"/>
              </a:rPr>
              <a:t>LRU</a:t>
            </a:r>
            <a:r>
              <a:rPr lang="zh-CN" altLang="zh-CN" sz="1800" kern="1200" dirty="0">
                <a:effectLst/>
                <a:latin typeface="Calibri" panose="020F0502020204030204" pitchFamily="34" charset="0"/>
                <a:ea typeface="宋体" panose="02010600030101010101" pitchFamily="2" charset="-122"/>
                <a:cs typeface="mn-cs"/>
              </a:rPr>
              <a:t>策略淘汰</a:t>
            </a:r>
            <a:r>
              <a:rPr lang="en-US" altLang="zh-CN" sz="1800" kern="1200" dirty="0">
                <a:effectLst/>
                <a:latin typeface="Calibri" panose="020F0502020204030204" pitchFamily="34" charset="0"/>
                <a:ea typeface="宋体" panose="02010600030101010101" pitchFamily="2" charset="-122"/>
                <a:cs typeface="mn-cs"/>
              </a:rPr>
              <a:t>P1</a:t>
            </a:r>
            <a:r>
              <a:rPr lang="zh-CN" altLang="zh-CN" sz="1800" kern="1200" dirty="0">
                <a:effectLst/>
                <a:latin typeface="Calibri" panose="020F0502020204030204" pitchFamily="34" charset="0"/>
                <a:ea typeface="宋体" panose="02010600030101010101" pitchFamily="2" charset="-122"/>
                <a:cs typeface="mn-cs"/>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78AF1BE6-89C7-07D1-9CCE-CA06C888D2A1}"/>
              </a:ext>
            </a:extLst>
          </p:cNvPr>
          <p:cNvSpPr>
            <a:spLocks noGrp="1"/>
          </p:cNvSpPr>
          <p:nvPr>
            <p:ph type="sldNum" sz="quarter" idx="5"/>
          </p:nvPr>
        </p:nvSpPr>
        <p:spPr/>
        <p:txBody>
          <a:bodyPr/>
          <a:lstStyle/>
          <a:p>
            <a:fld id="{9D183639-5382-4069-92C4-98A91733FB03}" type="slidenum">
              <a:rPr lang="zh-CN" altLang="en-US" smtClean="0"/>
              <a:t>24</a:t>
            </a:fld>
            <a:endParaRPr lang="zh-CN" altLang="en-US"/>
          </a:p>
        </p:txBody>
      </p:sp>
    </p:spTree>
    <p:extLst>
      <p:ext uri="{BB962C8B-B14F-4D97-AF65-F5344CB8AC3E}">
        <p14:creationId xmlns:p14="http://schemas.microsoft.com/office/powerpoint/2010/main" val="841377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36374-26D4-5ADA-BB60-D631166061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89CA2F-0650-4725-1166-F69B60A396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37C136-9F6F-6981-1DF2-B1B512B26E92}"/>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为了便于理解，我们按页面访问的时间顺序记录访问的页面，用来代替时间戳。</a:t>
            </a:r>
            <a:r>
              <a:rPr lang="zh-CN" altLang="en-US" sz="1800" kern="1200" dirty="0">
                <a:effectLst/>
                <a:latin typeface="Calibri" panose="020F0502020204030204" pitchFamily="34" charset="0"/>
                <a:ea typeface="宋体" panose="02010600030101010101" pitchFamily="2" charset="-122"/>
                <a:cs typeface="mn-cs"/>
              </a:rPr>
              <a:t>并给倒数第</a:t>
            </a:r>
            <a:r>
              <a:rPr lang="en-US" altLang="zh-CN" sz="1800" kern="1200" dirty="0">
                <a:effectLst/>
                <a:latin typeface="Calibri" panose="020F0502020204030204" pitchFamily="34" charset="0"/>
                <a:ea typeface="宋体" panose="02010600030101010101" pitchFamily="2" charset="-122"/>
                <a:cs typeface="mn-cs"/>
              </a:rPr>
              <a:t>2</a:t>
            </a:r>
            <a:r>
              <a:rPr lang="zh-CN" altLang="en-US" sz="1800" kern="1200" dirty="0">
                <a:effectLst/>
                <a:latin typeface="Calibri" panose="020F0502020204030204" pitchFamily="34" charset="0"/>
                <a:ea typeface="宋体" panose="02010600030101010101" pitchFamily="2" charset="-122"/>
                <a:cs typeface="mn-cs"/>
              </a:rPr>
              <a:t>次访问的页面作上标记。不过现在没有页面被请求过两次。</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AB7C776C-ADA4-999D-E182-F1BA3CCBD078}"/>
              </a:ext>
            </a:extLst>
          </p:cNvPr>
          <p:cNvSpPr>
            <a:spLocks noGrp="1"/>
          </p:cNvSpPr>
          <p:nvPr>
            <p:ph type="sldNum" sz="quarter" idx="5"/>
          </p:nvPr>
        </p:nvSpPr>
        <p:spPr/>
        <p:txBody>
          <a:bodyPr/>
          <a:lstStyle/>
          <a:p>
            <a:fld id="{9D183639-5382-4069-92C4-98A91733FB03}" type="slidenum">
              <a:rPr lang="zh-CN" altLang="en-US" smtClean="0"/>
              <a:t>25</a:t>
            </a:fld>
            <a:endParaRPr lang="zh-CN" altLang="en-US"/>
          </a:p>
        </p:txBody>
      </p:sp>
    </p:spTree>
    <p:extLst>
      <p:ext uri="{BB962C8B-B14F-4D97-AF65-F5344CB8AC3E}">
        <p14:creationId xmlns:p14="http://schemas.microsoft.com/office/powerpoint/2010/main" val="1716328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B333C-6F61-9726-6749-19EB81B6D2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394856-F62C-C4CC-8419-DE3C47BAF4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02A243-8D97-BA9C-8E8F-B44BD7E1C9DF}"/>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如果</a:t>
            </a:r>
            <a:r>
              <a:rPr lang="en-US" altLang="zh-CN" sz="1800" kern="1200" dirty="0">
                <a:effectLst/>
                <a:latin typeface="Calibri" panose="020F0502020204030204" pitchFamily="34" charset="0"/>
                <a:ea typeface="宋体" panose="02010600030101010101" pitchFamily="2" charset="-122"/>
                <a:cs typeface="mn-cs"/>
              </a:rPr>
              <a:t>P2</a:t>
            </a:r>
            <a:r>
              <a:rPr lang="zh-CN" altLang="zh-CN" sz="1800" kern="1200" dirty="0">
                <a:effectLst/>
                <a:latin typeface="Calibri" panose="020F0502020204030204" pitchFamily="34" charset="0"/>
                <a:ea typeface="宋体" panose="02010600030101010101" pitchFamily="2" charset="-122"/>
                <a:cs typeface="mn-cs"/>
              </a:rPr>
              <a:t>再次被访问，则达到</a:t>
            </a:r>
            <a:r>
              <a:rPr lang="en-US" altLang="zh-CN" sz="1800" kern="1200" dirty="0">
                <a:effectLst/>
                <a:latin typeface="Calibri" panose="020F0502020204030204" pitchFamily="34" charset="0"/>
                <a:ea typeface="宋体" panose="02010600030101010101" pitchFamily="2" charset="-122"/>
                <a:cs typeface="mn-cs"/>
              </a:rPr>
              <a:t>2</a:t>
            </a:r>
            <a:r>
              <a:rPr lang="zh-CN" altLang="zh-CN" sz="1800" kern="1200" dirty="0">
                <a:effectLst/>
                <a:latin typeface="Calibri" panose="020F0502020204030204" pitchFamily="34" charset="0"/>
                <a:ea typeface="宋体" panose="02010600030101010101" pitchFamily="2" charset="-122"/>
                <a:cs typeface="mn-cs"/>
              </a:rPr>
              <a:t>次，</a:t>
            </a:r>
            <a:r>
              <a:rPr lang="en-US" altLang="zh-CN" sz="1800" kern="1200" dirty="0">
                <a:effectLst/>
                <a:latin typeface="Calibri" panose="020F0502020204030204" pitchFamily="34" charset="0"/>
                <a:ea typeface="宋体" panose="02010600030101010101" pitchFamily="2" charset="-122"/>
                <a:cs typeface="mn-cs"/>
              </a:rPr>
              <a:t>P2</a:t>
            </a:r>
            <a:r>
              <a:rPr lang="zh-CN" altLang="zh-CN" sz="1800" kern="1200" dirty="0">
                <a:effectLst/>
                <a:latin typeface="Calibri" panose="020F0502020204030204" pitchFamily="34" charset="0"/>
                <a:ea typeface="宋体" panose="02010600030101010101" pitchFamily="2" charset="-122"/>
                <a:cs typeface="mn-cs"/>
              </a:rPr>
              <a:t>从历史队列中移出，移入到缓存队列中。</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E240D01B-BCB9-4A25-CF44-E6DE982FBC62}"/>
              </a:ext>
            </a:extLst>
          </p:cNvPr>
          <p:cNvSpPr>
            <a:spLocks noGrp="1"/>
          </p:cNvSpPr>
          <p:nvPr>
            <p:ph type="sldNum" sz="quarter" idx="5"/>
          </p:nvPr>
        </p:nvSpPr>
        <p:spPr/>
        <p:txBody>
          <a:bodyPr/>
          <a:lstStyle/>
          <a:p>
            <a:fld id="{9D183639-5382-4069-92C4-98A91733FB03}" type="slidenum">
              <a:rPr lang="zh-CN" altLang="en-US" smtClean="0"/>
              <a:t>26</a:t>
            </a:fld>
            <a:endParaRPr lang="zh-CN" altLang="en-US"/>
          </a:p>
        </p:txBody>
      </p:sp>
    </p:spTree>
    <p:extLst>
      <p:ext uri="{BB962C8B-B14F-4D97-AF65-F5344CB8AC3E}">
        <p14:creationId xmlns:p14="http://schemas.microsoft.com/office/powerpoint/2010/main" val="818270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BA3AF-7BF6-8176-D0D7-92027298F8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DABCE3-DA33-DD33-796C-D4AD678B68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80A186-C566-744F-6B56-1BEAC6E0F982}"/>
              </a:ext>
            </a:extLst>
          </p:cNvPr>
          <p:cNvSpPr>
            <a:spLocks noGrp="1"/>
          </p:cNvSpPr>
          <p:nvPr>
            <p:ph type="body" idx="1"/>
          </p:nvPr>
        </p:nvSpPr>
        <p:spPr/>
        <p:txBody>
          <a:bodyPr/>
          <a:lstStyle/>
          <a:p>
            <a:pPr algn="just"/>
            <a:r>
              <a:rPr lang="zh-CN" altLang="en-US" sz="1800" kern="1200" dirty="0">
                <a:effectLst/>
                <a:latin typeface="Calibri" panose="020F0502020204030204" pitchFamily="34" charset="0"/>
                <a:ea typeface="宋体" panose="02010600030101010101" pitchFamily="2" charset="-122"/>
                <a:cs typeface="Times New Roman" panose="02020603050405020304" pitchFamily="18" charset="0"/>
              </a:rPr>
              <a:t>我们在</a:t>
            </a:r>
            <a:r>
              <a:rPr lang="en-US" altLang="zh-CN" sz="1800" kern="1200" dirty="0">
                <a:effectLst/>
                <a:latin typeface="Calibri" panose="020F0502020204030204" pitchFamily="34" charset="0"/>
                <a:ea typeface="宋体" panose="02010600030101010101" pitchFamily="2" charset="-122"/>
                <a:cs typeface="Times New Roman" panose="02020603050405020304" pitchFamily="18" charset="0"/>
              </a:rPr>
              <a:t>P2</a:t>
            </a:r>
            <a:r>
              <a:rPr lang="zh-CN" altLang="en-US" sz="1800" kern="1200" dirty="0">
                <a:effectLst/>
                <a:latin typeface="Calibri" panose="020F0502020204030204" pitchFamily="34" charset="0"/>
                <a:ea typeface="宋体" panose="02010600030101010101" pitchFamily="2" charset="-122"/>
                <a:cs typeface="Times New Roman" panose="02020603050405020304" pitchFamily="18" charset="0"/>
              </a:rPr>
              <a:t>倒数第</a:t>
            </a:r>
            <a:r>
              <a:rPr lang="en-US" altLang="zh-CN" sz="1800" kern="12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en-US" sz="1800" kern="1200" dirty="0">
                <a:effectLst/>
                <a:latin typeface="Calibri" panose="020F0502020204030204" pitchFamily="34" charset="0"/>
                <a:ea typeface="宋体" panose="02010600030101010101" pitchFamily="2" charset="-122"/>
                <a:cs typeface="Times New Roman" panose="02020603050405020304" pitchFamily="18" charset="0"/>
              </a:rPr>
              <a:t>次被访问的地方作上标记。</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8C9848B0-50FC-47F0-BE33-BDA59051902E}"/>
              </a:ext>
            </a:extLst>
          </p:cNvPr>
          <p:cNvSpPr>
            <a:spLocks noGrp="1"/>
          </p:cNvSpPr>
          <p:nvPr>
            <p:ph type="sldNum" sz="quarter" idx="5"/>
          </p:nvPr>
        </p:nvSpPr>
        <p:spPr/>
        <p:txBody>
          <a:bodyPr/>
          <a:lstStyle/>
          <a:p>
            <a:fld id="{9D183639-5382-4069-92C4-98A91733FB03}" type="slidenum">
              <a:rPr lang="zh-CN" altLang="en-US" smtClean="0"/>
              <a:t>27</a:t>
            </a:fld>
            <a:endParaRPr lang="zh-CN" altLang="en-US"/>
          </a:p>
        </p:txBody>
      </p:sp>
    </p:spTree>
    <p:extLst>
      <p:ext uri="{BB962C8B-B14F-4D97-AF65-F5344CB8AC3E}">
        <p14:creationId xmlns:p14="http://schemas.microsoft.com/office/powerpoint/2010/main" val="2572680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AAFAC-259E-1F93-1C3F-5F79611D18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CA32AB-C5F9-2395-2E36-6D2743CF4C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8FA1094-8117-D34C-F1BD-019303ED287C}"/>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缓存队列中的页面按照倒数第</a:t>
            </a:r>
            <a:r>
              <a:rPr lang="en-US" altLang="zh-CN" sz="1800" kern="1200" dirty="0">
                <a:effectLst/>
                <a:latin typeface="Calibri" panose="020F0502020204030204" pitchFamily="34" charset="0"/>
                <a:ea typeface="宋体" panose="02010600030101010101" pitchFamily="2" charset="-122"/>
                <a:cs typeface="mn-cs"/>
              </a:rPr>
              <a:t>K</a:t>
            </a:r>
            <a:r>
              <a:rPr lang="zh-CN" altLang="zh-CN" sz="1800" kern="1200" dirty="0">
                <a:effectLst/>
                <a:latin typeface="Calibri" panose="020F0502020204030204" pitchFamily="34" charset="0"/>
                <a:ea typeface="宋体" panose="02010600030101010101" pitchFamily="2" charset="-122"/>
                <a:cs typeface="mn-cs"/>
              </a:rPr>
              <a:t>次访问的时间排序。假设接下来顺序请求：</a:t>
            </a:r>
            <a:r>
              <a:rPr lang="en-US" altLang="zh-CN" sz="1800" kern="1200" dirty="0">
                <a:effectLst/>
                <a:latin typeface="Calibri" panose="020F0502020204030204" pitchFamily="34" charset="0"/>
                <a:ea typeface="宋体" panose="02010600030101010101" pitchFamily="2" charset="-122"/>
                <a:cs typeface="mn-cs"/>
              </a:rPr>
              <a:t>P6</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P5</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P4</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P2</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P1</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P6</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P4, P1</a:t>
            </a:r>
            <a:r>
              <a:rPr lang="zh-CN" altLang="zh-CN" sz="1800" kern="1200" dirty="0">
                <a:effectLst/>
                <a:latin typeface="Calibri" panose="020F0502020204030204" pitchFamily="34" charset="0"/>
                <a:ea typeface="宋体" panose="02010600030101010101" pitchFamily="2" charset="-122"/>
                <a:cs typeface="mn-cs"/>
              </a:rPr>
              <a:t>等页面。我们来演示缓存队列的变化。首先访问</a:t>
            </a:r>
            <a:r>
              <a:rPr lang="en-US" altLang="zh-CN" sz="1800" kern="1200" dirty="0">
                <a:effectLst/>
                <a:latin typeface="Calibri" panose="020F0502020204030204" pitchFamily="34" charset="0"/>
                <a:ea typeface="宋体" panose="02010600030101010101" pitchFamily="2" charset="-122"/>
                <a:cs typeface="mn-cs"/>
              </a:rPr>
              <a:t>P6</a:t>
            </a:r>
            <a:r>
              <a:rPr lang="zh-CN" altLang="zh-CN" sz="1800" kern="1200" dirty="0">
                <a:effectLst/>
                <a:latin typeface="Calibri" panose="020F0502020204030204" pitchFamily="34" charset="0"/>
                <a:ea typeface="宋体" panose="02010600030101010101" pitchFamily="2" charset="-122"/>
                <a:cs typeface="mn-cs"/>
              </a:rPr>
              <a:t>，由于</a:t>
            </a:r>
            <a:r>
              <a:rPr lang="en-US" altLang="zh-CN" sz="1800" kern="1200" dirty="0">
                <a:effectLst/>
                <a:latin typeface="Calibri" panose="020F0502020204030204" pitchFamily="34" charset="0"/>
                <a:ea typeface="宋体" panose="02010600030101010101" pitchFamily="2" charset="-122"/>
                <a:cs typeface="mn-cs"/>
              </a:rPr>
              <a:t>P6</a:t>
            </a:r>
            <a:r>
              <a:rPr lang="zh-CN" altLang="zh-CN" sz="1800" kern="1200" dirty="0">
                <a:effectLst/>
                <a:latin typeface="Calibri" panose="020F0502020204030204" pitchFamily="34" charset="0"/>
                <a:ea typeface="宋体" panose="02010600030101010101" pitchFamily="2" charset="-122"/>
                <a:cs typeface="mn-cs"/>
              </a:rPr>
              <a:t>已在历史队列中，</a:t>
            </a:r>
            <a:r>
              <a:rPr lang="en-US" altLang="zh-CN" sz="1800" kern="1200" dirty="0">
                <a:effectLst/>
                <a:latin typeface="Calibri" panose="020F0502020204030204" pitchFamily="34" charset="0"/>
                <a:ea typeface="宋体" panose="02010600030101010101" pitchFamily="2" charset="-122"/>
                <a:cs typeface="mn-cs"/>
              </a:rPr>
              <a:t>P6</a:t>
            </a:r>
            <a:r>
              <a:rPr lang="zh-CN" altLang="zh-CN" sz="1800" kern="1200" dirty="0">
                <a:effectLst/>
                <a:latin typeface="Calibri" panose="020F0502020204030204" pitchFamily="34" charset="0"/>
                <a:ea typeface="宋体" panose="02010600030101010101" pitchFamily="2" charset="-122"/>
                <a:cs typeface="mn-cs"/>
              </a:rPr>
              <a:t>将被移至缓存队列。</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15AEC206-A386-F03B-7133-E099C03EA701}"/>
              </a:ext>
            </a:extLst>
          </p:cNvPr>
          <p:cNvSpPr>
            <a:spLocks noGrp="1"/>
          </p:cNvSpPr>
          <p:nvPr>
            <p:ph type="sldNum" sz="quarter" idx="5"/>
          </p:nvPr>
        </p:nvSpPr>
        <p:spPr/>
        <p:txBody>
          <a:bodyPr/>
          <a:lstStyle/>
          <a:p>
            <a:fld id="{9D183639-5382-4069-92C4-98A91733FB03}" type="slidenum">
              <a:rPr lang="zh-CN" altLang="en-US" smtClean="0"/>
              <a:t>28</a:t>
            </a:fld>
            <a:endParaRPr lang="zh-CN" altLang="en-US"/>
          </a:p>
        </p:txBody>
      </p:sp>
    </p:spTree>
    <p:extLst>
      <p:ext uri="{BB962C8B-B14F-4D97-AF65-F5344CB8AC3E}">
        <p14:creationId xmlns:p14="http://schemas.microsoft.com/office/powerpoint/2010/main" val="2331430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4E66E-F386-93D4-E2E0-CD8A5C5269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62824C-DAB2-5854-9BE9-0608E408DC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5FE33A-AE68-7258-DB7D-FA1BD90D6B3C}"/>
              </a:ext>
            </a:extLst>
          </p:cNvPr>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200" dirty="0">
                <a:effectLst/>
                <a:latin typeface="Calibri" panose="020F0502020204030204" pitchFamily="34" charset="0"/>
                <a:ea typeface="宋体" panose="02010600030101010101" pitchFamily="2" charset="-122"/>
                <a:cs typeface="mn-cs"/>
              </a:rPr>
              <a:t>我们在</a:t>
            </a:r>
            <a:r>
              <a:rPr lang="en-US" altLang="zh-CN" sz="1800" kern="1200" dirty="0">
                <a:effectLst/>
                <a:latin typeface="Calibri" panose="020F0502020204030204" pitchFamily="34" charset="0"/>
                <a:ea typeface="宋体" panose="02010600030101010101" pitchFamily="2" charset="-122"/>
                <a:cs typeface="mn-cs"/>
              </a:rPr>
              <a:t>P6</a:t>
            </a:r>
            <a:r>
              <a:rPr lang="zh-CN" altLang="zh-CN" sz="1800" kern="1200" dirty="0">
                <a:effectLst/>
                <a:latin typeface="Calibri" panose="020F0502020204030204" pitchFamily="34" charset="0"/>
                <a:ea typeface="宋体" panose="02010600030101010101" pitchFamily="2" charset="-122"/>
                <a:cs typeface="mn-cs"/>
              </a:rPr>
              <a:t>倒数第</a:t>
            </a:r>
            <a:r>
              <a:rPr lang="en-US" altLang="zh-CN" sz="1800" kern="1200" dirty="0">
                <a:effectLst/>
                <a:latin typeface="Calibri" panose="020F0502020204030204" pitchFamily="34" charset="0"/>
                <a:ea typeface="宋体" panose="02010600030101010101" pitchFamily="2" charset="-122"/>
                <a:cs typeface="mn-cs"/>
              </a:rPr>
              <a:t>2</a:t>
            </a:r>
            <a:r>
              <a:rPr lang="zh-CN" altLang="zh-CN" sz="1800" kern="1200" dirty="0">
                <a:effectLst/>
                <a:latin typeface="Calibri" panose="020F0502020204030204" pitchFamily="34" charset="0"/>
                <a:ea typeface="宋体" panose="02010600030101010101" pitchFamily="2" charset="-122"/>
                <a:cs typeface="mn-cs"/>
              </a:rPr>
              <a:t>次被访问的位置上作好标记。显然</a:t>
            </a:r>
            <a:r>
              <a:rPr lang="en-US" altLang="zh-CN" sz="1800" kern="1200" dirty="0">
                <a:effectLst/>
                <a:latin typeface="Calibri" panose="020F0502020204030204" pitchFamily="34" charset="0"/>
                <a:ea typeface="宋体" panose="02010600030101010101" pitchFamily="2" charset="-122"/>
                <a:cs typeface="mn-cs"/>
              </a:rPr>
              <a:t>P6</a:t>
            </a:r>
            <a:r>
              <a:rPr lang="zh-CN" altLang="zh-CN" sz="1800" kern="1200" dirty="0">
                <a:effectLst/>
                <a:latin typeface="Calibri" panose="020F0502020204030204" pitchFamily="34" charset="0"/>
                <a:ea typeface="宋体" panose="02010600030101010101" pitchFamily="2" charset="-122"/>
                <a:cs typeface="mn-cs"/>
              </a:rPr>
              <a:t>的倒数第</a:t>
            </a:r>
            <a:r>
              <a:rPr lang="en-US" altLang="zh-CN" sz="1800" kern="1200" dirty="0">
                <a:effectLst/>
                <a:latin typeface="Calibri" panose="020F0502020204030204" pitchFamily="34" charset="0"/>
                <a:ea typeface="宋体" panose="02010600030101010101" pitchFamily="2" charset="-122"/>
                <a:cs typeface="mn-cs"/>
              </a:rPr>
              <a:t>2</a:t>
            </a:r>
            <a:r>
              <a:rPr lang="zh-CN" altLang="zh-CN" sz="1800" kern="1200" dirty="0">
                <a:effectLst/>
                <a:latin typeface="Calibri" panose="020F0502020204030204" pitchFamily="34" charset="0"/>
                <a:ea typeface="宋体" panose="02010600030101010101" pitchFamily="2" charset="-122"/>
                <a:cs typeface="mn-cs"/>
              </a:rPr>
              <a:t>次访问比</a:t>
            </a:r>
            <a:r>
              <a:rPr lang="en-US" altLang="zh-CN" sz="1800" kern="1200" dirty="0">
                <a:effectLst/>
                <a:latin typeface="Calibri" panose="020F0502020204030204" pitchFamily="34" charset="0"/>
                <a:ea typeface="宋体" panose="02010600030101010101" pitchFamily="2" charset="-122"/>
                <a:cs typeface="mn-cs"/>
              </a:rPr>
              <a:t>P2</a:t>
            </a:r>
            <a:r>
              <a:rPr lang="zh-CN" altLang="zh-CN" sz="1800" kern="1200" dirty="0">
                <a:effectLst/>
                <a:latin typeface="Calibri" panose="020F0502020204030204" pitchFamily="34" charset="0"/>
                <a:ea typeface="宋体" panose="02010600030101010101" pitchFamily="2" charset="-122"/>
                <a:cs typeface="mn-cs"/>
              </a:rPr>
              <a:t>晚。</a:t>
            </a:r>
            <a:r>
              <a:rPr lang="zh-CN" altLang="zh-CN" sz="1200" kern="1200" dirty="0">
                <a:effectLst/>
                <a:latin typeface="Calibri" panose="020F0502020204030204" pitchFamily="34" charset="0"/>
                <a:ea typeface="宋体" panose="02010600030101010101" pitchFamily="2" charset="-122"/>
                <a:cs typeface="mn-cs"/>
              </a:rPr>
              <a:t>接下来访问</a:t>
            </a:r>
            <a:r>
              <a:rPr lang="en-US" altLang="zh-CN" sz="1200" kern="1200" dirty="0">
                <a:effectLst/>
                <a:latin typeface="Calibri" panose="020F0502020204030204" pitchFamily="34" charset="0"/>
                <a:ea typeface="宋体" panose="02010600030101010101" pitchFamily="2" charset="-122"/>
                <a:cs typeface="mn-cs"/>
              </a:rPr>
              <a:t>P5,</a:t>
            </a:r>
            <a:r>
              <a:rPr lang="zh-CN" altLang="zh-CN" sz="1200" kern="1200" dirty="0">
                <a:effectLst/>
                <a:latin typeface="Calibri" panose="020F0502020204030204" pitchFamily="34" charset="0"/>
                <a:ea typeface="宋体" panose="02010600030101010101" pitchFamily="2" charset="-122"/>
                <a:cs typeface="mn-cs"/>
              </a:rPr>
              <a:t>同理，</a:t>
            </a:r>
            <a:r>
              <a:rPr lang="en-US" altLang="zh-CN" sz="1200" kern="1200" dirty="0">
                <a:effectLst/>
                <a:latin typeface="Calibri" panose="020F0502020204030204" pitchFamily="34" charset="0"/>
                <a:ea typeface="宋体" panose="02010600030101010101" pitchFamily="2" charset="-122"/>
                <a:cs typeface="mn-cs"/>
              </a:rPr>
              <a:t>P5</a:t>
            </a:r>
            <a:r>
              <a:rPr lang="zh-CN" altLang="zh-CN" sz="1200" kern="1200" dirty="0">
                <a:effectLst/>
                <a:latin typeface="Calibri" panose="020F0502020204030204" pitchFamily="34" charset="0"/>
                <a:ea typeface="宋体" panose="02010600030101010101" pitchFamily="2" charset="-122"/>
                <a:cs typeface="mn-cs"/>
              </a:rPr>
              <a:t>将被移至缓存队列</a:t>
            </a:r>
            <a:r>
              <a:rPr lang="en-US" altLang="zh-CN" sz="1200" kern="1200" dirty="0">
                <a:effectLst/>
                <a:latin typeface="Calibri" panose="020F0502020204030204" pitchFamily="34" charset="0"/>
                <a:ea typeface="宋体" panose="02010600030101010101" pitchFamily="2" charset="-122"/>
                <a:cs typeface="mn-cs"/>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endParaRPr lang="zh-CN" altLang="en-US" dirty="0"/>
          </a:p>
        </p:txBody>
      </p:sp>
      <p:sp>
        <p:nvSpPr>
          <p:cNvPr id="4" name="灯片编号占位符 3">
            <a:extLst>
              <a:ext uri="{FF2B5EF4-FFF2-40B4-BE49-F238E27FC236}">
                <a16:creationId xmlns:a16="http://schemas.microsoft.com/office/drawing/2014/main" id="{71161FA5-6907-F272-F73E-0A1B0255D43E}"/>
              </a:ext>
            </a:extLst>
          </p:cNvPr>
          <p:cNvSpPr>
            <a:spLocks noGrp="1"/>
          </p:cNvSpPr>
          <p:nvPr>
            <p:ph type="sldNum" sz="quarter" idx="5"/>
          </p:nvPr>
        </p:nvSpPr>
        <p:spPr/>
        <p:txBody>
          <a:bodyPr/>
          <a:lstStyle/>
          <a:p>
            <a:fld id="{9D183639-5382-4069-92C4-98A91733FB03}" type="slidenum">
              <a:rPr lang="zh-CN" altLang="en-US" smtClean="0"/>
              <a:t>29</a:t>
            </a:fld>
            <a:endParaRPr lang="zh-CN" altLang="en-US"/>
          </a:p>
        </p:txBody>
      </p:sp>
    </p:spTree>
    <p:extLst>
      <p:ext uri="{BB962C8B-B14F-4D97-AF65-F5344CB8AC3E}">
        <p14:creationId xmlns:p14="http://schemas.microsoft.com/office/powerpoint/2010/main" val="4066690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数据库文件存储在磁盘上，这些文件被分成了很多页，有数据页，还有目录页。</a:t>
            </a:r>
            <a:r>
              <a:rPr lang="en-US" altLang="zh-CN" dirty="0"/>
              <a:t>DBMS</a:t>
            </a:r>
            <a:r>
              <a:rPr lang="zh-CN" altLang="en-US" dirty="0"/>
              <a:t>存取数据时，需要将数据页从磁盘读入内存，修改后，再写回磁盘。 这一节我们讨论</a:t>
            </a:r>
            <a:r>
              <a:rPr lang="en-US" altLang="zh-CN" dirty="0"/>
              <a:t>DBMS</a:t>
            </a:r>
            <a:r>
              <a:rPr lang="zh-CN" altLang="en-US" dirty="0"/>
              <a:t>如何管理内存，并在磁盘和内存之间来回移动数据。</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Verdana" pitchFamily="34" charset="0"/>
              <a:ea typeface="宋体" pitchFamily="2" charset="-122"/>
              <a:cs typeface="+mn-cs"/>
            </a:endParaRPr>
          </a:p>
        </p:txBody>
      </p:sp>
    </p:spTree>
    <p:extLst>
      <p:ext uri="{BB962C8B-B14F-4D97-AF65-F5344CB8AC3E}">
        <p14:creationId xmlns:p14="http://schemas.microsoft.com/office/powerpoint/2010/main" val="2804683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DA17B-D5F7-E6AC-9235-3CE1B40DEC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12156A-68F5-9615-D34B-3A34DDEBBD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B7D94A-399F-3026-A162-33E3429B45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effectLst/>
                <a:latin typeface="Calibri" panose="020F0502020204030204" pitchFamily="34" charset="0"/>
                <a:ea typeface="宋体" panose="02010600030101010101" pitchFamily="2" charset="-122"/>
                <a:cs typeface="mn-cs"/>
              </a:rPr>
              <a:t>P5</a:t>
            </a:r>
            <a:r>
              <a:rPr lang="zh-CN" altLang="zh-CN" sz="1800" kern="1200" dirty="0">
                <a:effectLst/>
                <a:latin typeface="Calibri" panose="020F0502020204030204" pitchFamily="34" charset="0"/>
                <a:ea typeface="宋体" panose="02010600030101010101" pitchFamily="2" charset="-122"/>
                <a:cs typeface="mn-cs"/>
              </a:rPr>
              <a:t>的倒数第２次访问又比</a:t>
            </a:r>
            <a:r>
              <a:rPr lang="en-US" altLang="zh-CN" sz="1800" kern="1200" dirty="0">
                <a:effectLst/>
                <a:latin typeface="Calibri" panose="020F0502020204030204" pitchFamily="34" charset="0"/>
                <a:ea typeface="宋体" panose="02010600030101010101" pitchFamily="2" charset="-122"/>
                <a:cs typeface="mn-cs"/>
              </a:rPr>
              <a:t>P6</a:t>
            </a:r>
            <a:r>
              <a:rPr lang="zh-CN" altLang="zh-CN" sz="1800" kern="1200" dirty="0">
                <a:effectLst/>
                <a:latin typeface="Calibri" panose="020F0502020204030204" pitchFamily="34" charset="0"/>
                <a:ea typeface="宋体" panose="02010600030101010101" pitchFamily="2" charset="-122"/>
                <a:cs typeface="mn-cs"/>
              </a:rPr>
              <a:t>晚。</a:t>
            </a:r>
            <a:r>
              <a:rPr lang="zh-CN" altLang="zh-CN" sz="1800" kern="1200" dirty="0">
                <a:effectLst/>
                <a:ea typeface="宋体" panose="02010600030101010101" pitchFamily="2" charset="-122"/>
                <a:cs typeface="mn-cs"/>
              </a:rPr>
              <a:t>接下来读入</a:t>
            </a:r>
            <a:r>
              <a:rPr lang="en-US" altLang="zh-CN" sz="1800" kern="1200" dirty="0">
                <a:effectLst/>
                <a:ea typeface="宋体" panose="02010600030101010101" pitchFamily="2" charset="-122"/>
                <a:cs typeface="mn-cs"/>
              </a:rPr>
              <a:t>P4</a:t>
            </a:r>
            <a:r>
              <a:rPr lang="zh-CN" altLang="zh-CN" sz="1800" kern="1200" dirty="0">
                <a:effectLst/>
                <a:ea typeface="宋体" panose="02010600030101010101" pitchFamily="2" charset="-122"/>
                <a:cs typeface="mn-cs"/>
              </a:rPr>
              <a:t>，</a:t>
            </a:r>
            <a:r>
              <a:rPr lang="en-US" altLang="zh-CN" sz="1800" kern="1200" dirty="0">
                <a:effectLst/>
                <a:ea typeface="宋体" panose="02010600030101010101" pitchFamily="2" charset="-122"/>
                <a:cs typeface="mn-cs"/>
              </a:rPr>
              <a:t>P4</a:t>
            </a:r>
            <a:r>
              <a:rPr lang="zh-CN" altLang="zh-CN" sz="1800" kern="1200" dirty="0">
                <a:effectLst/>
                <a:ea typeface="宋体" panose="02010600030101010101" pitchFamily="2" charset="-122"/>
                <a:cs typeface="mn-cs"/>
              </a:rPr>
              <a:t>从历史队列移至缓存队列</a:t>
            </a:r>
            <a:r>
              <a:rPr lang="en-US" altLang="zh-CN" sz="1800" kern="1200" dirty="0">
                <a:effectLst/>
                <a:ea typeface="宋体" panose="02010600030101010101" pitchFamily="2" charset="-122"/>
                <a:cs typeface="mn-cs"/>
              </a:rPr>
              <a:t>.</a:t>
            </a:r>
            <a:endParaRPr lang="zh-CN" altLang="en-US" dirty="0"/>
          </a:p>
        </p:txBody>
      </p:sp>
      <p:sp>
        <p:nvSpPr>
          <p:cNvPr id="4" name="灯片编号占位符 3">
            <a:extLst>
              <a:ext uri="{FF2B5EF4-FFF2-40B4-BE49-F238E27FC236}">
                <a16:creationId xmlns:a16="http://schemas.microsoft.com/office/drawing/2014/main" id="{E1C0257D-59BA-095B-B9B4-5E426C3AF8CF}"/>
              </a:ext>
            </a:extLst>
          </p:cNvPr>
          <p:cNvSpPr>
            <a:spLocks noGrp="1"/>
          </p:cNvSpPr>
          <p:nvPr>
            <p:ph type="sldNum" sz="quarter" idx="5"/>
          </p:nvPr>
        </p:nvSpPr>
        <p:spPr/>
        <p:txBody>
          <a:bodyPr/>
          <a:lstStyle/>
          <a:p>
            <a:fld id="{9D183639-5382-4069-92C4-98A91733FB03}" type="slidenum">
              <a:rPr lang="zh-CN" altLang="en-US" smtClean="0"/>
              <a:t>30</a:t>
            </a:fld>
            <a:endParaRPr lang="zh-CN" altLang="en-US"/>
          </a:p>
        </p:txBody>
      </p:sp>
    </p:spTree>
    <p:extLst>
      <p:ext uri="{BB962C8B-B14F-4D97-AF65-F5344CB8AC3E}">
        <p14:creationId xmlns:p14="http://schemas.microsoft.com/office/powerpoint/2010/main" val="1864507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B519C-03B4-B8D2-7012-E636DC24B2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C15B62-2A38-14FD-9977-7CFC906637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E74B89-959D-7BE5-242E-939F5EE4C389}"/>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其倒数第</a:t>
            </a:r>
            <a:r>
              <a:rPr lang="en-US" altLang="zh-CN" sz="1800" kern="1200" dirty="0">
                <a:effectLst/>
                <a:latin typeface="Calibri" panose="020F0502020204030204" pitchFamily="34" charset="0"/>
                <a:ea typeface="宋体" panose="02010600030101010101" pitchFamily="2" charset="-122"/>
                <a:cs typeface="mn-cs"/>
              </a:rPr>
              <a:t>2</a:t>
            </a:r>
            <a:r>
              <a:rPr lang="zh-CN" altLang="zh-CN" sz="1800" kern="1200" dirty="0">
                <a:effectLst/>
                <a:latin typeface="Calibri" panose="020F0502020204030204" pitchFamily="34" charset="0"/>
                <a:ea typeface="宋体" panose="02010600030101010101" pitchFamily="2" charset="-122"/>
                <a:cs typeface="mn-cs"/>
              </a:rPr>
              <a:t>次访问比</a:t>
            </a:r>
            <a:r>
              <a:rPr lang="en-US" altLang="zh-CN" sz="1800" kern="1200" dirty="0">
                <a:effectLst/>
                <a:latin typeface="Calibri" panose="020F0502020204030204" pitchFamily="34" charset="0"/>
                <a:ea typeface="宋体" panose="02010600030101010101" pitchFamily="2" charset="-122"/>
                <a:cs typeface="mn-cs"/>
              </a:rPr>
              <a:t>P5</a:t>
            </a:r>
            <a:r>
              <a:rPr lang="zh-CN" altLang="zh-CN" sz="1800" kern="1200" dirty="0">
                <a:effectLst/>
                <a:latin typeface="Calibri" panose="020F0502020204030204" pitchFamily="34" charset="0"/>
                <a:ea typeface="宋体" panose="02010600030101010101" pitchFamily="2" charset="-122"/>
                <a:cs typeface="mn-cs"/>
              </a:rPr>
              <a:t>晚。接下来读入</a:t>
            </a:r>
            <a:r>
              <a:rPr lang="en-US" altLang="zh-CN" sz="1800" kern="1200" dirty="0">
                <a:effectLst/>
                <a:latin typeface="Calibri" panose="020F0502020204030204" pitchFamily="34" charset="0"/>
                <a:ea typeface="宋体" panose="02010600030101010101" pitchFamily="2" charset="-122"/>
                <a:cs typeface="mn-cs"/>
              </a:rPr>
              <a:t>P2.</a:t>
            </a:r>
            <a:r>
              <a:rPr lang="zh-CN" altLang="zh-CN" sz="1800" kern="1200" dirty="0">
                <a:effectLst/>
                <a:latin typeface="Calibri" panose="020F0502020204030204" pitchFamily="34" charset="0"/>
                <a:ea typeface="宋体" panose="02010600030101010101" pitchFamily="2" charset="-122"/>
                <a:cs typeface="mn-cs"/>
              </a:rPr>
              <a:t>注意</a:t>
            </a:r>
            <a:r>
              <a:rPr lang="en-US" altLang="zh-CN" sz="1800" kern="1200" dirty="0">
                <a:effectLst/>
                <a:latin typeface="Calibri" panose="020F0502020204030204" pitchFamily="34" charset="0"/>
                <a:ea typeface="宋体" panose="02010600030101010101" pitchFamily="2" charset="-122"/>
                <a:cs typeface="mn-cs"/>
              </a:rPr>
              <a:t>P2</a:t>
            </a:r>
            <a:r>
              <a:rPr lang="zh-CN" altLang="zh-CN" sz="1800" kern="1200" dirty="0">
                <a:effectLst/>
                <a:latin typeface="Calibri" panose="020F0502020204030204" pitchFamily="34" charset="0"/>
                <a:ea typeface="宋体" panose="02010600030101010101" pitchFamily="2" charset="-122"/>
                <a:cs typeface="mn-cs"/>
              </a:rPr>
              <a:t>已在缓存队列。之前的倒数第２次访问已成为倒数第３次，倒数第２次访问时间后移，所以缓存队列的页面顺序</a:t>
            </a:r>
            <a:r>
              <a:rPr lang="zh-CN" altLang="en-US" sz="1800" kern="1200" dirty="0">
                <a:effectLst/>
                <a:latin typeface="Calibri" panose="020F0502020204030204" pitchFamily="34" charset="0"/>
                <a:ea typeface="宋体" panose="02010600030101010101" pitchFamily="2" charset="-122"/>
                <a:cs typeface="mn-cs"/>
              </a:rPr>
              <a:t>将</a:t>
            </a:r>
            <a:r>
              <a:rPr lang="zh-CN" altLang="zh-CN" sz="1800" kern="1200" dirty="0">
                <a:effectLst/>
                <a:latin typeface="Calibri" panose="020F0502020204030204" pitchFamily="34" charset="0"/>
                <a:ea typeface="宋体" panose="02010600030101010101" pitchFamily="2" charset="-122"/>
                <a:cs typeface="mn-cs"/>
              </a:rPr>
              <a:t>发生变化。</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a:extLst>
              <a:ext uri="{FF2B5EF4-FFF2-40B4-BE49-F238E27FC236}">
                <a16:creationId xmlns:a16="http://schemas.microsoft.com/office/drawing/2014/main" id="{8041D4A8-2D4E-5885-BBAC-987D128A1F96}"/>
              </a:ext>
            </a:extLst>
          </p:cNvPr>
          <p:cNvSpPr>
            <a:spLocks noGrp="1"/>
          </p:cNvSpPr>
          <p:nvPr>
            <p:ph type="sldNum" sz="quarter" idx="5"/>
          </p:nvPr>
        </p:nvSpPr>
        <p:spPr/>
        <p:txBody>
          <a:bodyPr/>
          <a:lstStyle/>
          <a:p>
            <a:fld id="{9D183639-5382-4069-92C4-98A91733FB03}" type="slidenum">
              <a:rPr lang="zh-CN" altLang="en-US" smtClean="0"/>
              <a:t>31</a:t>
            </a:fld>
            <a:endParaRPr lang="zh-CN" altLang="en-US"/>
          </a:p>
        </p:txBody>
      </p:sp>
    </p:spTree>
    <p:extLst>
      <p:ext uri="{BB962C8B-B14F-4D97-AF65-F5344CB8AC3E}">
        <p14:creationId xmlns:p14="http://schemas.microsoft.com/office/powerpoint/2010/main" val="3859827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A09C-2B94-6B99-B20C-0869A9B225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56846B-05B6-FCC0-2BE1-466EEA2A97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CFBA4F-34E6-3F4F-46C5-927627D309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接下来读入</a:t>
            </a:r>
            <a:r>
              <a:rPr lang="en-US" altLang="zh-CN" dirty="0"/>
              <a:t>P</a:t>
            </a:r>
            <a:r>
              <a:rPr lang="zh-CN" altLang="en-US" dirty="0"/>
              <a:t>１，</a:t>
            </a:r>
            <a:r>
              <a:rPr lang="en-US" altLang="zh-CN" dirty="0"/>
              <a:t>P</a:t>
            </a:r>
            <a:r>
              <a:rPr lang="zh-CN" altLang="en-US" dirty="0"/>
              <a:t>１入历史队列。再读</a:t>
            </a:r>
            <a:r>
              <a:rPr lang="en-US" altLang="zh-CN" dirty="0"/>
              <a:t>P</a:t>
            </a:r>
            <a:r>
              <a:rPr lang="zh-CN" altLang="en-US" dirty="0"/>
              <a:t>６，导致缓存队列的顺序再次变动。</a:t>
            </a:r>
          </a:p>
        </p:txBody>
      </p:sp>
      <p:sp>
        <p:nvSpPr>
          <p:cNvPr id="4" name="灯片编号占位符 3">
            <a:extLst>
              <a:ext uri="{FF2B5EF4-FFF2-40B4-BE49-F238E27FC236}">
                <a16:creationId xmlns:a16="http://schemas.microsoft.com/office/drawing/2014/main" id="{B38A1D22-5A74-E0AE-FF18-E344ED8D4CEF}"/>
              </a:ext>
            </a:extLst>
          </p:cNvPr>
          <p:cNvSpPr>
            <a:spLocks noGrp="1"/>
          </p:cNvSpPr>
          <p:nvPr>
            <p:ph type="sldNum" sz="quarter" idx="5"/>
          </p:nvPr>
        </p:nvSpPr>
        <p:spPr/>
        <p:txBody>
          <a:bodyPr/>
          <a:lstStyle/>
          <a:p>
            <a:fld id="{9D183639-5382-4069-92C4-98A91733FB03}" type="slidenum">
              <a:rPr lang="zh-CN" altLang="en-US" smtClean="0"/>
              <a:t>32</a:t>
            </a:fld>
            <a:endParaRPr lang="zh-CN" altLang="en-US"/>
          </a:p>
        </p:txBody>
      </p:sp>
    </p:spTree>
    <p:extLst>
      <p:ext uri="{BB962C8B-B14F-4D97-AF65-F5344CB8AC3E}">
        <p14:creationId xmlns:p14="http://schemas.microsoft.com/office/powerpoint/2010/main" val="373829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3690E-D2C7-1D72-642C-6821A7C273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F47F7D-FEDA-FBA0-0371-7EF5F98B73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277A00-B45A-4F4D-E05B-763D3BB782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接下来读入</a:t>
            </a:r>
            <a:r>
              <a:rPr lang="en-US" altLang="zh-CN" dirty="0"/>
              <a:t>P</a:t>
            </a:r>
            <a:r>
              <a:rPr lang="zh-CN" altLang="en-US" dirty="0"/>
              <a:t>１，</a:t>
            </a:r>
            <a:r>
              <a:rPr lang="en-US" altLang="zh-CN" dirty="0"/>
              <a:t>P</a:t>
            </a:r>
            <a:r>
              <a:rPr lang="zh-CN" altLang="en-US" dirty="0"/>
              <a:t>１入历史队列。再读</a:t>
            </a:r>
            <a:r>
              <a:rPr lang="en-US" altLang="zh-CN" dirty="0"/>
              <a:t>P</a:t>
            </a:r>
            <a:r>
              <a:rPr lang="zh-CN" altLang="en-US" dirty="0"/>
              <a:t>６，导致缓存队列的页面顺序再次变动。再读入</a:t>
            </a:r>
            <a:r>
              <a:rPr lang="en-US" altLang="zh-CN" dirty="0"/>
              <a:t>P4</a:t>
            </a:r>
            <a:r>
              <a:rPr lang="zh-CN" altLang="en-US" dirty="0"/>
              <a:t>，缓存页面顺序继续变化。</a:t>
            </a:r>
          </a:p>
        </p:txBody>
      </p:sp>
      <p:sp>
        <p:nvSpPr>
          <p:cNvPr id="4" name="灯片编号占位符 3">
            <a:extLst>
              <a:ext uri="{FF2B5EF4-FFF2-40B4-BE49-F238E27FC236}">
                <a16:creationId xmlns:a16="http://schemas.microsoft.com/office/drawing/2014/main" id="{35A3DC4E-E1BC-83B3-259D-8040E04C09C6}"/>
              </a:ext>
            </a:extLst>
          </p:cNvPr>
          <p:cNvSpPr>
            <a:spLocks noGrp="1"/>
          </p:cNvSpPr>
          <p:nvPr>
            <p:ph type="sldNum" sz="quarter" idx="5"/>
          </p:nvPr>
        </p:nvSpPr>
        <p:spPr/>
        <p:txBody>
          <a:bodyPr/>
          <a:lstStyle/>
          <a:p>
            <a:fld id="{9D183639-5382-4069-92C4-98A91733FB03}" type="slidenum">
              <a:rPr lang="zh-CN" altLang="en-US" smtClean="0"/>
              <a:t>33</a:t>
            </a:fld>
            <a:endParaRPr lang="zh-CN" altLang="en-US"/>
          </a:p>
        </p:txBody>
      </p:sp>
    </p:spTree>
    <p:extLst>
      <p:ext uri="{BB962C8B-B14F-4D97-AF65-F5344CB8AC3E}">
        <p14:creationId xmlns:p14="http://schemas.microsoft.com/office/powerpoint/2010/main" val="3457754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E39B7-3F79-AEA4-E652-CD166A6FEC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A7159C-B7FF-458D-9FD5-CFA499D877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00E452-4A19-6E68-7912-2CCE13638E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接下来读入</a:t>
            </a:r>
            <a:r>
              <a:rPr lang="en-US" altLang="zh-CN" dirty="0"/>
              <a:t>P</a:t>
            </a:r>
            <a:r>
              <a:rPr lang="zh-CN" altLang="en-US" dirty="0"/>
              <a:t>１，</a:t>
            </a:r>
            <a:r>
              <a:rPr lang="en-US" altLang="zh-CN" dirty="0"/>
              <a:t>P</a:t>
            </a:r>
            <a:r>
              <a:rPr lang="zh-CN" altLang="en-US" dirty="0"/>
              <a:t>１入历史队列。再读</a:t>
            </a:r>
            <a:r>
              <a:rPr lang="en-US" altLang="zh-CN" dirty="0"/>
              <a:t>P</a:t>
            </a:r>
            <a:r>
              <a:rPr lang="zh-CN" altLang="en-US" dirty="0"/>
              <a:t>６，导致缓存队列的页面顺序再次变动。再读入</a:t>
            </a:r>
            <a:r>
              <a:rPr lang="en-US" altLang="zh-CN" dirty="0"/>
              <a:t>P4</a:t>
            </a:r>
            <a:r>
              <a:rPr lang="zh-CN" altLang="en-US" dirty="0"/>
              <a:t>，缓存页面顺序继续变化。</a:t>
            </a:r>
            <a:r>
              <a:rPr lang="zh-CN" altLang="zh-CN" sz="1800" kern="1200" dirty="0">
                <a:effectLst/>
                <a:ea typeface="宋体" panose="02010600030101010101" pitchFamily="2" charset="-122"/>
                <a:cs typeface="mn-cs"/>
              </a:rPr>
              <a:t>再读入</a:t>
            </a:r>
            <a:r>
              <a:rPr lang="en-US" altLang="zh-CN" sz="1800" kern="1200" dirty="0">
                <a:effectLst/>
                <a:ea typeface="宋体" panose="02010600030101010101" pitchFamily="2" charset="-122"/>
                <a:cs typeface="mn-cs"/>
              </a:rPr>
              <a:t>P1</a:t>
            </a:r>
            <a:r>
              <a:rPr lang="zh-CN" altLang="zh-CN" sz="1800" kern="1200" dirty="0">
                <a:effectLst/>
                <a:ea typeface="宋体" panose="02010600030101010101" pitchFamily="2" charset="-122"/>
                <a:cs typeface="mn-cs"/>
              </a:rPr>
              <a:t>，</a:t>
            </a:r>
            <a:r>
              <a:rPr lang="en-US" altLang="zh-CN" sz="1800" kern="1200" dirty="0">
                <a:effectLst/>
                <a:ea typeface="宋体" panose="02010600030101010101" pitchFamily="2" charset="-122"/>
                <a:cs typeface="mn-cs"/>
              </a:rPr>
              <a:t>P1</a:t>
            </a:r>
            <a:r>
              <a:rPr lang="zh-CN" altLang="zh-CN" sz="1800" kern="1200" dirty="0">
                <a:effectLst/>
                <a:ea typeface="宋体" panose="02010600030101010101" pitchFamily="2" charset="-122"/>
                <a:cs typeface="mn-cs"/>
              </a:rPr>
              <a:t>从历史队列移至缓存队列，这一次需要淘汰缓存页面。倒数第</a:t>
            </a:r>
            <a:r>
              <a:rPr lang="en-US" altLang="zh-CN" sz="1800" kern="1200" dirty="0">
                <a:effectLst/>
                <a:ea typeface="宋体" panose="02010600030101010101" pitchFamily="2" charset="-122"/>
                <a:cs typeface="mn-cs"/>
              </a:rPr>
              <a:t>2</a:t>
            </a:r>
            <a:r>
              <a:rPr lang="zh-CN" altLang="zh-CN" sz="1800" kern="1200" dirty="0">
                <a:effectLst/>
                <a:ea typeface="宋体" panose="02010600030101010101" pitchFamily="2" charset="-122"/>
                <a:cs typeface="mn-cs"/>
              </a:rPr>
              <a:t>次访问时间戳最早的页面</a:t>
            </a:r>
            <a:r>
              <a:rPr lang="en-US" altLang="zh-CN" sz="1800" kern="1200" dirty="0">
                <a:effectLst/>
                <a:ea typeface="宋体" panose="02010600030101010101" pitchFamily="2" charset="-122"/>
                <a:cs typeface="mn-cs"/>
              </a:rPr>
              <a:t>P</a:t>
            </a:r>
            <a:r>
              <a:rPr lang="zh-CN" altLang="zh-CN" sz="1800" kern="1200" dirty="0">
                <a:effectLst/>
                <a:ea typeface="宋体" panose="02010600030101010101" pitchFamily="2" charset="-122"/>
                <a:cs typeface="mn-cs"/>
              </a:rPr>
              <a:t>５被淘汰。</a:t>
            </a:r>
            <a:endParaRPr lang="zh-CN" altLang="en-US" dirty="0"/>
          </a:p>
        </p:txBody>
      </p:sp>
      <p:sp>
        <p:nvSpPr>
          <p:cNvPr id="4" name="灯片编号占位符 3">
            <a:extLst>
              <a:ext uri="{FF2B5EF4-FFF2-40B4-BE49-F238E27FC236}">
                <a16:creationId xmlns:a16="http://schemas.microsoft.com/office/drawing/2014/main" id="{87622F11-E7FD-46C0-E429-4F108C4CE343}"/>
              </a:ext>
            </a:extLst>
          </p:cNvPr>
          <p:cNvSpPr>
            <a:spLocks noGrp="1"/>
          </p:cNvSpPr>
          <p:nvPr>
            <p:ph type="sldNum" sz="quarter" idx="5"/>
          </p:nvPr>
        </p:nvSpPr>
        <p:spPr/>
        <p:txBody>
          <a:bodyPr/>
          <a:lstStyle/>
          <a:p>
            <a:fld id="{9D183639-5382-4069-92C4-98A91733FB03}" type="slidenum">
              <a:rPr lang="zh-CN" altLang="en-US" smtClean="0"/>
              <a:t>34</a:t>
            </a:fld>
            <a:endParaRPr lang="zh-CN" altLang="en-US"/>
          </a:p>
        </p:txBody>
      </p:sp>
    </p:spTree>
    <p:extLst>
      <p:ext uri="{BB962C8B-B14F-4D97-AF65-F5344CB8AC3E}">
        <p14:creationId xmlns:p14="http://schemas.microsoft.com/office/powerpoint/2010/main" val="1206226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DB9A3-F33C-DB14-980D-328905D201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20707E-22CC-A688-CB8F-6B4F97716D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928A7-3267-93E2-E326-C759EA7569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接下来读入</a:t>
            </a:r>
            <a:r>
              <a:rPr lang="en-US" altLang="zh-CN" dirty="0"/>
              <a:t>P</a:t>
            </a:r>
            <a:r>
              <a:rPr lang="zh-CN" altLang="en-US" dirty="0"/>
              <a:t>１，</a:t>
            </a:r>
            <a:r>
              <a:rPr lang="en-US" altLang="zh-CN" dirty="0"/>
              <a:t>P</a:t>
            </a:r>
            <a:r>
              <a:rPr lang="zh-CN" altLang="en-US" dirty="0"/>
              <a:t>１入历史队列。再读</a:t>
            </a:r>
            <a:r>
              <a:rPr lang="en-US" altLang="zh-CN" dirty="0"/>
              <a:t>P</a:t>
            </a:r>
            <a:r>
              <a:rPr lang="zh-CN" altLang="en-US" dirty="0"/>
              <a:t>６，导致缓存队列的页面顺序再次变动。再读入</a:t>
            </a:r>
            <a:r>
              <a:rPr lang="en-US" altLang="zh-CN" dirty="0"/>
              <a:t>P4</a:t>
            </a:r>
            <a:r>
              <a:rPr lang="zh-CN" altLang="en-US" dirty="0"/>
              <a:t>，缓存页面顺序继续变化。</a:t>
            </a:r>
            <a:r>
              <a:rPr lang="zh-CN" altLang="zh-CN" sz="1800" kern="1200" dirty="0">
                <a:effectLst/>
                <a:ea typeface="宋体" panose="02010600030101010101" pitchFamily="2" charset="-122"/>
                <a:cs typeface="mn-cs"/>
              </a:rPr>
              <a:t>再读入</a:t>
            </a:r>
            <a:r>
              <a:rPr lang="en-US" altLang="zh-CN" sz="1800" kern="1200" dirty="0">
                <a:effectLst/>
                <a:ea typeface="宋体" panose="02010600030101010101" pitchFamily="2" charset="-122"/>
                <a:cs typeface="mn-cs"/>
              </a:rPr>
              <a:t>P1</a:t>
            </a:r>
            <a:r>
              <a:rPr lang="zh-CN" altLang="zh-CN" sz="1800" kern="1200" dirty="0">
                <a:effectLst/>
                <a:ea typeface="宋体" panose="02010600030101010101" pitchFamily="2" charset="-122"/>
                <a:cs typeface="mn-cs"/>
              </a:rPr>
              <a:t>，</a:t>
            </a:r>
            <a:r>
              <a:rPr lang="en-US" altLang="zh-CN" sz="1800" kern="1200" dirty="0">
                <a:effectLst/>
                <a:ea typeface="宋体" panose="02010600030101010101" pitchFamily="2" charset="-122"/>
                <a:cs typeface="mn-cs"/>
              </a:rPr>
              <a:t>P1</a:t>
            </a:r>
            <a:r>
              <a:rPr lang="zh-CN" altLang="zh-CN" sz="1800" kern="1200" dirty="0">
                <a:effectLst/>
                <a:ea typeface="宋体" panose="02010600030101010101" pitchFamily="2" charset="-122"/>
                <a:cs typeface="mn-cs"/>
              </a:rPr>
              <a:t>从历史队列移至缓存队列，这一次需要淘汰缓存页面。倒数第</a:t>
            </a:r>
            <a:r>
              <a:rPr lang="en-US" altLang="zh-CN" sz="1800" kern="1200" dirty="0">
                <a:effectLst/>
                <a:ea typeface="宋体" panose="02010600030101010101" pitchFamily="2" charset="-122"/>
                <a:cs typeface="mn-cs"/>
              </a:rPr>
              <a:t>2</a:t>
            </a:r>
            <a:r>
              <a:rPr lang="zh-CN" altLang="zh-CN" sz="1800" kern="1200" dirty="0">
                <a:effectLst/>
                <a:ea typeface="宋体" panose="02010600030101010101" pitchFamily="2" charset="-122"/>
                <a:cs typeface="mn-cs"/>
              </a:rPr>
              <a:t>次访问时间戳最早的页面</a:t>
            </a:r>
            <a:r>
              <a:rPr lang="en-US" altLang="zh-CN" sz="1800" kern="1200" dirty="0">
                <a:effectLst/>
                <a:ea typeface="宋体" panose="02010600030101010101" pitchFamily="2" charset="-122"/>
                <a:cs typeface="mn-cs"/>
              </a:rPr>
              <a:t>P</a:t>
            </a:r>
            <a:r>
              <a:rPr lang="zh-CN" altLang="zh-CN" sz="1800" kern="1200" dirty="0">
                <a:effectLst/>
                <a:ea typeface="宋体" panose="02010600030101010101" pitchFamily="2" charset="-122"/>
                <a:cs typeface="mn-cs"/>
              </a:rPr>
              <a:t>５被淘汰。</a:t>
            </a:r>
            <a:r>
              <a:rPr lang="zh-CN" altLang="en-US" sz="1800" kern="1200" dirty="0">
                <a:effectLst/>
                <a:ea typeface="宋体" panose="02010600030101010101" pitchFamily="2" charset="-122"/>
                <a:cs typeface="mn-cs"/>
              </a:rPr>
              <a:t>后面的</a:t>
            </a:r>
            <a:r>
              <a:rPr lang="en-US" altLang="zh-CN" sz="1800" kern="1200" dirty="0">
                <a:effectLst/>
                <a:ea typeface="宋体" panose="02010600030101010101" pitchFamily="2" charset="-122"/>
                <a:cs typeface="mn-cs"/>
              </a:rPr>
              <a:t>P3,P7,P8</a:t>
            </a:r>
            <a:r>
              <a:rPr lang="zh-CN" altLang="en-US" sz="1800" kern="1200" dirty="0">
                <a:effectLst/>
                <a:ea typeface="宋体" panose="02010600030101010101" pitchFamily="2" charset="-122"/>
                <a:cs typeface="mn-cs"/>
              </a:rPr>
              <a:t>都将入历史队列，这里就不演示了。请同学们思考一个问题，假如</a:t>
            </a:r>
            <a:r>
              <a:rPr lang="en-US" altLang="zh-CN" sz="1800" kern="1200" dirty="0">
                <a:effectLst/>
                <a:ea typeface="宋体" panose="02010600030101010101" pitchFamily="2" charset="-122"/>
                <a:cs typeface="mn-cs"/>
              </a:rPr>
              <a:t>P1</a:t>
            </a:r>
            <a:r>
              <a:rPr lang="zh-CN" altLang="en-US" sz="1800" kern="1200" dirty="0">
                <a:effectLst/>
                <a:ea typeface="宋体" panose="02010600030101010101" pitchFamily="2" charset="-122"/>
                <a:cs typeface="mn-cs"/>
              </a:rPr>
              <a:t>的倒数第</a:t>
            </a:r>
            <a:r>
              <a:rPr lang="en-US" altLang="zh-CN" sz="1800" kern="1200" dirty="0">
                <a:effectLst/>
                <a:ea typeface="宋体" panose="02010600030101010101" pitchFamily="2" charset="-122"/>
                <a:cs typeface="mn-cs"/>
              </a:rPr>
              <a:t>2</a:t>
            </a:r>
            <a:r>
              <a:rPr lang="zh-CN" altLang="en-US" sz="1800" kern="1200" dirty="0">
                <a:effectLst/>
                <a:ea typeface="宋体" panose="02010600030101010101" pitchFamily="2" charset="-122"/>
                <a:cs typeface="mn-cs"/>
              </a:rPr>
              <a:t>次访问发生在</a:t>
            </a:r>
            <a:r>
              <a:rPr lang="en-US" altLang="zh-CN" sz="1800" kern="1200" dirty="0">
                <a:effectLst/>
                <a:ea typeface="宋体" panose="02010600030101010101" pitchFamily="2" charset="-122"/>
                <a:cs typeface="mn-cs"/>
              </a:rPr>
              <a:t>P5</a:t>
            </a:r>
            <a:r>
              <a:rPr lang="zh-CN" altLang="en-US" sz="1800" kern="1200" dirty="0">
                <a:effectLst/>
                <a:ea typeface="宋体" panose="02010600030101010101" pitchFamily="2" charset="-122"/>
                <a:cs typeface="mn-cs"/>
              </a:rPr>
              <a:t>的倒数第</a:t>
            </a:r>
            <a:r>
              <a:rPr lang="en-US" altLang="zh-CN" sz="1800" kern="1200" dirty="0">
                <a:effectLst/>
                <a:ea typeface="宋体" panose="02010600030101010101" pitchFamily="2" charset="-122"/>
                <a:cs typeface="mn-cs"/>
              </a:rPr>
              <a:t>2</a:t>
            </a:r>
            <a:r>
              <a:rPr lang="zh-CN" altLang="en-US" sz="1800" kern="1200" dirty="0">
                <a:effectLst/>
                <a:ea typeface="宋体" panose="02010600030101010101" pitchFamily="2" charset="-122"/>
                <a:cs typeface="mn-cs"/>
              </a:rPr>
              <a:t>次访问之前，执行引擎第２次请求页面</a:t>
            </a:r>
            <a:r>
              <a:rPr lang="en-US" altLang="zh-CN" sz="1800" kern="1200" dirty="0">
                <a:effectLst/>
                <a:ea typeface="宋体" panose="02010600030101010101" pitchFamily="2" charset="-122"/>
                <a:cs typeface="mn-cs"/>
              </a:rPr>
              <a:t>P1</a:t>
            </a:r>
            <a:r>
              <a:rPr lang="zh-CN" altLang="en-US" sz="1800" kern="1200" dirty="0">
                <a:effectLst/>
                <a:ea typeface="宋体" panose="02010600030101010101" pitchFamily="2" charset="-122"/>
                <a:cs typeface="mn-cs"/>
              </a:rPr>
              <a:t>时，缓冲上池管理器怎么办？此种情况下，</a:t>
            </a:r>
            <a:r>
              <a:rPr lang="en-US" altLang="zh-CN" sz="1800" kern="1200" dirty="0">
                <a:effectLst/>
                <a:ea typeface="宋体" panose="02010600030101010101" pitchFamily="2" charset="-122"/>
                <a:cs typeface="mn-cs"/>
              </a:rPr>
              <a:t>P1</a:t>
            </a:r>
            <a:r>
              <a:rPr lang="zh-CN" altLang="en-US" sz="1800" kern="1200" dirty="0">
                <a:effectLst/>
                <a:ea typeface="宋体" panose="02010600030101010101" pitchFamily="2" charset="-122"/>
                <a:cs typeface="mn-cs"/>
              </a:rPr>
              <a:t>自己倒数第</a:t>
            </a:r>
            <a:r>
              <a:rPr lang="en-US" altLang="zh-CN" sz="1800" kern="1200" dirty="0">
                <a:effectLst/>
                <a:ea typeface="宋体" panose="02010600030101010101" pitchFamily="2" charset="-122"/>
                <a:cs typeface="mn-cs"/>
              </a:rPr>
              <a:t>2</a:t>
            </a:r>
            <a:r>
              <a:rPr lang="zh-CN" altLang="en-US" sz="1800" kern="1200" dirty="0">
                <a:effectLst/>
                <a:ea typeface="宋体" panose="02010600030101010101" pitchFamily="2" charset="-122"/>
                <a:cs typeface="mn-cs"/>
              </a:rPr>
              <a:t>次的访问时间戳是最早的。</a:t>
            </a:r>
            <a:endParaRPr lang="zh-CN" altLang="en-US" dirty="0"/>
          </a:p>
        </p:txBody>
      </p:sp>
      <p:sp>
        <p:nvSpPr>
          <p:cNvPr id="4" name="灯片编号占位符 3">
            <a:extLst>
              <a:ext uri="{FF2B5EF4-FFF2-40B4-BE49-F238E27FC236}">
                <a16:creationId xmlns:a16="http://schemas.microsoft.com/office/drawing/2014/main" id="{E8868973-8E15-8E6C-B149-C9502AA9C59C}"/>
              </a:ext>
            </a:extLst>
          </p:cNvPr>
          <p:cNvSpPr>
            <a:spLocks noGrp="1"/>
          </p:cNvSpPr>
          <p:nvPr>
            <p:ph type="sldNum" sz="quarter" idx="5"/>
          </p:nvPr>
        </p:nvSpPr>
        <p:spPr/>
        <p:txBody>
          <a:bodyPr/>
          <a:lstStyle/>
          <a:p>
            <a:fld id="{9D183639-5382-4069-92C4-98A91733FB03}" type="slidenum">
              <a:rPr lang="zh-CN" altLang="en-US" smtClean="0"/>
              <a:t>35</a:t>
            </a:fld>
            <a:endParaRPr lang="zh-CN" altLang="en-US"/>
          </a:p>
        </p:txBody>
      </p:sp>
    </p:spTree>
    <p:extLst>
      <p:ext uri="{BB962C8B-B14F-4D97-AF65-F5344CB8AC3E}">
        <p14:creationId xmlns:p14="http://schemas.microsoft.com/office/powerpoint/2010/main" val="3422211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200" dirty="0">
                <a:effectLst/>
                <a:latin typeface="宋体" panose="02010600030101010101" pitchFamily="2" charset="-122"/>
                <a:ea typeface="宋体" panose="02010600030101010101" pitchFamily="2" charset="-122"/>
                <a:cs typeface="mn-cs"/>
              </a:rPr>
              <a:t>MySQL</a:t>
            </a:r>
            <a:r>
              <a:rPr lang="zh-CN" altLang="zh-CN" sz="1800" kern="1200" dirty="0">
                <a:effectLst/>
                <a:latin typeface="Calibri" panose="020F0502020204030204" pitchFamily="34" charset="0"/>
                <a:ea typeface="宋体" panose="02010600030101010101" pitchFamily="2" charset="-122"/>
                <a:cs typeface="mn-cs"/>
              </a:rPr>
              <a:t>和</a:t>
            </a:r>
            <a:r>
              <a:rPr lang="en-US" altLang="zh-CN" sz="1800" kern="1200" dirty="0">
                <a:effectLst/>
                <a:latin typeface="Calibri" panose="020F0502020204030204" pitchFamily="34" charset="0"/>
                <a:ea typeface="宋体" panose="02010600030101010101" pitchFamily="2" charset="-122"/>
                <a:cs typeface="mn-cs"/>
              </a:rPr>
              <a:t>Oracle</a:t>
            </a:r>
            <a:r>
              <a:rPr lang="zh-CN" altLang="zh-CN" sz="1800" kern="1200" dirty="0">
                <a:effectLst/>
                <a:latin typeface="Calibri" panose="020F0502020204030204" pitchFamily="34" charset="0"/>
                <a:ea typeface="宋体" panose="02010600030101010101" pitchFamily="2" charset="-122"/>
                <a:cs typeface="mn-cs"/>
              </a:rPr>
              <a:t>采用了与</a:t>
            </a:r>
            <a:r>
              <a:rPr lang="en-US" altLang="zh-CN" sz="1800" kern="1200" dirty="0">
                <a:effectLst/>
                <a:latin typeface="Calibri" panose="020F0502020204030204" pitchFamily="34" charset="0"/>
                <a:ea typeface="宋体" panose="02010600030101010101" pitchFamily="2" charset="-122"/>
                <a:cs typeface="mn-cs"/>
              </a:rPr>
              <a:t>LRU-K</a:t>
            </a:r>
            <a:r>
              <a:rPr lang="zh-CN" altLang="zh-CN" sz="1800" kern="1200" dirty="0">
                <a:effectLst/>
                <a:latin typeface="Calibri" panose="020F0502020204030204" pitchFamily="34" charset="0"/>
                <a:ea typeface="宋体" panose="02010600030101010101" pitchFamily="2" charset="-122"/>
                <a:cs typeface="mn-cs"/>
              </a:rPr>
              <a:t>类似的置换策略。以</a:t>
            </a:r>
            <a:r>
              <a:rPr lang="en-US" altLang="zh-CN" sz="1800" kern="1200" dirty="0">
                <a:effectLst/>
                <a:latin typeface="Calibri" panose="020F0502020204030204" pitchFamily="34" charset="0"/>
                <a:ea typeface="宋体" panose="02010600030101010101" pitchFamily="2" charset="-122"/>
                <a:cs typeface="mn-cs"/>
              </a:rPr>
              <a:t>MySQL</a:t>
            </a:r>
            <a:r>
              <a:rPr lang="zh-CN" altLang="zh-CN" sz="1800" kern="1200" dirty="0">
                <a:effectLst/>
                <a:latin typeface="Calibri" panose="020F0502020204030204" pitchFamily="34" charset="0"/>
                <a:ea typeface="宋体" panose="02010600030101010101" pitchFamily="2" charset="-122"/>
                <a:cs typeface="mn-cs"/>
              </a:rPr>
              <a:t>为例，它把一个物理的缓冲池分成两个逻辑队列来管理：</a:t>
            </a:r>
            <a:r>
              <a:rPr lang="en-US" altLang="zh-CN" sz="1800" kern="1200" dirty="0">
                <a:effectLst/>
                <a:latin typeface="Calibri" panose="020F0502020204030204" pitchFamily="34" charset="0"/>
                <a:ea typeface="宋体" panose="02010600030101010101" pitchFamily="2" charset="-122"/>
                <a:cs typeface="mn-cs"/>
              </a:rPr>
              <a:t>LRU_OLD</a:t>
            </a:r>
            <a:r>
              <a:rPr lang="zh-CN" altLang="zh-CN" sz="1800" kern="1200" dirty="0">
                <a:effectLst/>
                <a:latin typeface="Calibri" panose="020F0502020204030204" pitchFamily="34" charset="0"/>
                <a:ea typeface="宋体" panose="02010600030101010101" pitchFamily="2" charset="-122"/>
                <a:cs typeface="mn-cs"/>
              </a:rPr>
              <a:t>和</a:t>
            </a:r>
            <a:r>
              <a:rPr lang="en-US" altLang="zh-CN" sz="1800" kern="1200" dirty="0">
                <a:effectLst/>
                <a:latin typeface="Calibri" panose="020F0502020204030204" pitchFamily="34" charset="0"/>
                <a:ea typeface="宋体" panose="02010600030101010101" pitchFamily="2" charset="-122"/>
                <a:cs typeface="mn-cs"/>
              </a:rPr>
              <a:t>LRU_NEW</a:t>
            </a:r>
            <a:r>
              <a:rPr lang="zh-CN" altLang="zh-CN" sz="1800" kern="1200" dirty="0">
                <a:effectLst/>
                <a:latin typeface="Calibri" panose="020F0502020204030204" pitchFamily="34" charset="0"/>
                <a:ea typeface="宋体" panose="02010600030101010101" pitchFamily="2" charset="-122"/>
                <a:cs typeface="mn-cs"/>
              </a:rPr>
              <a:t>，</a:t>
            </a:r>
            <a:r>
              <a:rPr lang="en-US" altLang="zh-CN" sz="1800" kern="1200" dirty="0">
                <a:effectLst/>
                <a:latin typeface="Calibri" panose="020F0502020204030204" pitchFamily="34" charset="0"/>
                <a:ea typeface="宋体" panose="02010600030101010101" pitchFamily="2" charset="-122"/>
                <a:cs typeface="mn-cs"/>
              </a:rPr>
              <a:t>OLD</a:t>
            </a:r>
            <a:r>
              <a:rPr lang="zh-CN" altLang="zh-CN" sz="1800" kern="1200" dirty="0">
                <a:effectLst/>
                <a:latin typeface="Calibri" panose="020F0502020204030204" pitchFamily="34" charset="0"/>
                <a:ea typeface="宋体" panose="02010600030101010101" pitchFamily="2" charset="-122"/>
                <a:cs typeface="mn-cs"/>
              </a:rPr>
              <a:t>队列中的页面称为冷页面，</a:t>
            </a:r>
            <a:r>
              <a:rPr lang="en-US" altLang="zh-CN" sz="1800" kern="1200" dirty="0">
                <a:effectLst/>
                <a:latin typeface="Calibri" panose="020F0502020204030204" pitchFamily="34" charset="0"/>
                <a:ea typeface="宋体" panose="02010600030101010101" pitchFamily="2" charset="-122"/>
                <a:cs typeface="mn-cs"/>
              </a:rPr>
              <a:t>NEW</a:t>
            </a:r>
            <a:r>
              <a:rPr lang="zh-CN" altLang="zh-CN" sz="1800" kern="1200" dirty="0">
                <a:effectLst/>
                <a:latin typeface="Calibri" panose="020F0502020204030204" pitchFamily="34" charset="0"/>
                <a:ea typeface="宋体" panose="02010600030101010101" pitchFamily="2" charset="-122"/>
                <a:cs typeface="mn-cs"/>
              </a:rPr>
              <a:t>队列中的页面称为热页面，指针</a:t>
            </a:r>
            <a:r>
              <a:rPr lang="en-US" altLang="zh-CN" sz="1800" kern="1200" dirty="0">
                <a:effectLst/>
                <a:latin typeface="Calibri" panose="020F0502020204030204" pitchFamily="34" charset="0"/>
                <a:ea typeface="宋体" panose="02010600030101010101" pitchFamily="2" charset="-122"/>
                <a:cs typeface="mn-cs"/>
              </a:rPr>
              <a:t>Midpoint</a:t>
            </a:r>
            <a:r>
              <a:rPr lang="zh-CN" altLang="zh-CN" sz="1800" kern="1200" dirty="0">
                <a:effectLst/>
                <a:latin typeface="Calibri" panose="020F0502020204030204" pitchFamily="34" charset="0"/>
                <a:ea typeface="宋体" panose="02010600030101010101" pitchFamily="2" charset="-122"/>
                <a:cs typeface="mn-cs"/>
              </a:rPr>
              <a:t>用来分隔冷热队列，它指向</a:t>
            </a:r>
            <a:r>
              <a:rPr lang="en-US" altLang="zh-CN" sz="1800" kern="1200" dirty="0">
                <a:effectLst/>
                <a:latin typeface="Calibri" panose="020F0502020204030204" pitchFamily="34" charset="0"/>
                <a:ea typeface="宋体" panose="02010600030101010101" pitchFamily="2" charset="-122"/>
                <a:cs typeface="mn-cs"/>
              </a:rPr>
              <a:t>OLD</a:t>
            </a:r>
            <a:r>
              <a:rPr lang="zh-CN" altLang="zh-CN" sz="1800" kern="1200" dirty="0">
                <a:effectLst/>
                <a:latin typeface="Calibri" panose="020F0502020204030204" pitchFamily="34" charset="0"/>
                <a:ea typeface="宋体" panose="02010600030101010101" pitchFamily="2" charset="-122"/>
                <a:cs typeface="mn-cs"/>
              </a:rPr>
              <a:t>队列的头部。 大家不要被这个名字误导，</a:t>
            </a:r>
            <a:r>
              <a:rPr lang="en-US" altLang="zh-CN" sz="1800" kern="1200" dirty="0">
                <a:effectLst/>
                <a:latin typeface="Calibri" panose="020F0502020204030204" pitchFamily="34" charset="0"/>
                <a:ea typeface="宋体" panose="02010600030101010101" pitchFamily="2" charset="-122"/>
                <a:cs typeface="mn-cs"/>
              </a:rPr>
              <a:t>Midpoint</a:t>
            </a:r>
            <a:r>
              <a:rPr lang="zh-CN" altLang="zh-CN" sz="1800" kern="1200" dirty="0">
                <a:effectLst/>
                <a:latin typeface="Calibri" panose="020F0502020204030204" pitchFamily="34" charset="0"/>
                <a:ea typeface="宋体" panose="02010600030101010101" pitchFamily="2" charset="-122"/>
                <a:cs typeface="mn-cs"/>
              </a:rPr>
              <a:t>并不指向缓冲池队列的正中间，通常冷热比为３：５。首次访问的页面先插入到</a:t>
            </a:r>
            <a:r>
              <a:rPr lang="en-US" altLang="zh-CN" sz="1800" kern="1200" dirty="0">
                <a:effectLst/>
                <a:latin typeface="Calibri" panose="020F0502020204030204" pitchFamily="34" charset="0"/>
                <a:ea typeface="宋体" panose="02010600030101010101" pitchFamily="2" charset="-122"/>
                <a:cs typeface="mn-cs"/>
              </a:rPr>
              <a:t>OLD</a:t>
            </a:r>
            <a:r>
              <a:rPr lang="zh-CN" altLang="zh-CN" sz="1800" kern="1200" dirty="0">
                <a:effectLst/>
                <a:latin typeface="Calibri" panose="020F0502020204030204" pitchFamily="34" charset="0"/>
                <a:ea typeface="宋体" panose="02010600030101010101" pitchFamily="2" charset="-122"/>
                <a:cs typeface="mn-cs"/>
              </a:rPr>
              <a:t>队列的头部，如果</a:t>
            </a:r>
            <a:r>
              <a:rPr lang="en-US" altLang="zh-CN" sz="1800" kern="1200" dirty="0">
                <a:effectLst/>
                <a:latin typeface="Calibri" panose="020F0502020204030204" pitchFamily="34" charset="0"/>
                <a:ea typeface="宋体" panose="02010600030101010101" pitchFamily="2" charset="-122"/>
                <a:cs typeface="mn-cs"/>
              </a:rPr>
              <a:t>OLD</a:t>
            </a:r>
            <a:r>
              <a:rPr lang="zh-CN" altLang="zh-CN" sz="1800" kern="1200" dirty="0">
                <a:effectLst/>
                <a:latin typeface="Calibri" panose="020F0502020204030204" pitchFamily="34" charset="0"/>
                <a:ea typeface="宋体" panose="02010600030101010101" pitchFamily="2" charset="-122"/>
                <a:cs typeface="mn-cs"/>
              </a:rPr>
              <a:t>队列溢出，则淘汰队列尾部的页面。</a:t>
            </a:r>
            <a:r>
              <a:rPr lang="en-US" altLang="zh-CN" sz="1800" kern="1200" dirty="0">
                <a:effectLst/>
                <a:latin typeface="Calibri" panose="020F0502020204030204" pitchFamily="34" charset="0"/>
                <a:ea typeface="宋体" panose="02010600030101010101" pitchFamily="2" charset="-122"/>
                <a:cs typeface="mn-cs"/>
              </a:rPr>
              <a:t>OLD</a:t>
            </a:r>
            <a:r>
              <a:rPr lang="zh-CN" altLang="zh-CN" sz="1800" kern="1200" dirty="0">
                <a:effectLst/>
                <a:latin typeface="Calibri" panose="020F0502020204030204" pitchFamily="34" charset="0"/>
                <a:ea typeface="宋体" panose="02010600030101010101" pitchFamily="2" charset="-122"/>
                <a:cs typeface="mn-cs"/>
              </a:rPr>
              <a:t>队列中的页面再次被访问时，则将其移动到</a:t>
            </a:r>
            <a:r>
              <a:rPr lang="en-US" altLang="zh-CN" sz="1800" kern="1200" dirty="0">
                <a:effectLst/>
                <a:latin typeface="Calibri" panose="020F0502020204030204" pitchFamily="34" charset="0"/>
                <a:ea typeface="宋体" panose="02010600030101010101" pitchFamily="2" charset="-122"/>
                <a:cs typeface="mn-cs"/>
              </a:rPr>
              <a:t>NEW</a:t>
            </a:r>
            <a:r>
              <a:rPr lang="zh-CN" altLang="zh-CN" sz="1800" kern="1200" dirty="0">
                <a:effectLst/>
                <a:latin typeface="Calibri" panose="020F0502020204030204" pitchFamily="34" charset="0"/>
                <a:ea typeface="宋体" panose="02010600030101010101" pitchFamily="2" charset="-122"/>
                <a:cs typeface="mn-cs"/>
              </a:rPr>
              <a:t>队列的头部，</a:t>
            </a:r>
            <a:r>
              <a:rPr lang="en-US" altLang="zh-CN" sz="1800" kern="1200" dirty="0">
                <a:effectLst/>
                <a:latin typeface="Calibri" panose="020F0502020204030204" pitchFamily="34" charset="0"/>
                <a:ea typeface="宋体" panose="02010600030101010101" pitchFamily="2" charset="-122"/>
                <a:cs typeface="mn-cs"/>
              </a:rPr>
              <a:t>NEW</a:t>
            </a:r>
            <a:r>
              <a:rPr lang="zh-CN" altLang="zh-CN" sz="1800" kern="1200" dirty="0">
                <a:effectLst/>
                <a:latin typeface="Calibri" panose="020F0502020204030204" pitchFamily="34" charset="0"/>
                <a:ea typeface="宋体" panose="02010600030101010101" pitchFamily="2" charset="-122"/>
                <a:cs typeface="mn-cs"/>
              </a:rPr>
              <a:t>队列溢出时，则队尾的页面移动到</a:t>
            </a:r>
            <a:r>
              <a:rPr lang="en-US" altLang="zh-CN" sz="1800" kern="1200" dirty="0">
                <a:effectLst/>
                <a:latin typeface="Calibri" panose="020F0502020204030204" pitchFamily="34" charset="0"/>
                <a:ea typeface="宋体" panose="02010600030101010101" pitchFamily="2" charset="-122"/>
                <a:cs typeface="mn-cs"/>
              </a:rPr>
              <a:t>OLD</a:t>
            </a:r>
            <a:r>
              <a:rPr lang="zh-CN" altLang="zh-CN" sz="1800" kern="1200" dirty="0">
                <a:effectLst/>
                <a:latin typeface="Calibri" panose="020F0502020204030204" pitchFamily="34" charset="0"/>
                <a:ea typeface="宋体" panose="02010600030101010101" pitchFamily="2" charset="-122"/>
                <a:cs typeface="mn-cs"/>
              </a:rPr>
              <a:t>队列的头部，热页面被再次访问时，也将该页面移动到热队列的头部。</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D183639-5382-4069-92C4-98A91733FB03}" type="slidenum">
              <a:rPr lang="zh-CN" altLang="en-US" smtClean="0"/>
              <a:t>36</a:t>
            </a:fld>
            <a:endParaRPr lang="zh-CN" altLang="en-US"/>
          </a:p>
        </p:txBody>
      </p:sp>
    </p:spTree>
    <p:extLst>
      <p:ext uri="{BB962C8B-B14F-4D97-AF65-F5344CB8AC3E}">
        <p14:creationId xmlns:p14="http://schemas.microsoft.com/office/powerpoint/2010/main" val="3925416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4EBF9-7733-6568-204B-0612D47FC1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54D7BF-C48C-55C7-F434-33C723BB74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263D71-D65D-580F-4C51-13DE763838DD}"/>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举个例子。设缓冲池格局如图所示，两个列队均已装满。（动画</a:t>
            </a:r>
            <a:r>
              <a:rPr lang="en-US" altLang="zh-CN" sz="1800" kern="1200" dirty="0">
                <a:effectLst/>
                <a:latin typeface="Calibri" panose="020F0502020204030204" pitchFamily="34" charset="0"/>
                <a:ea typeface="宋体" panose="02010600030101010101" pitchFamily="2" charset="-122"/>
                <a:cs typeface="mn-cs"/>
              </a:rPr>
              <a:t>1</a:t>
            </a:r>
            <a:r>
              <a:rPr lang="zh-CN" altLang="zh-CN" sz="1800" kern="1200" dirty="0">
                <a:effectLst/>
                <a:latin typeface="Calibri" panose="020F0502020204030204" pitchFamily="34" charset="0"/>
                <a:ea typeface="宋体" panose="02010600030101010101" pitchFamily="2" charset="-122"/>
                <a:cs typeface="mn-cs"/>
              </a:rPr>
              <a:t>）有查询</a:t>
            </a:r>
            <a:r>
              <a:rPr lang="en-US" altLang="zh-CN" sz="1800" kern="1200" dirty="0">
                <a:effectLst/>
                <a:latin typeface="Calibri" panose="020F0502020204030204" pitchFamily="34" charset="0"/>
                <a:ea typeface="宋体" panose="02010600030101010101" pitchFamily="2" charset="-122"/>
                <a:cs typeface="mn-cs"/>
              </a:rPr>
              <a:t>Q1</a:t>
            </a:r>
            <a:r>
              <a:rPr lang="zh-CN" altLang="zh-CN" sz="1800" kern="1200" dirty="0">
                <a:effectLst/>
                <a:latin typeface="Calibri" panose="020F0502020204030204" pitchFamily="34" charset="0"/>
                <a:ea typeface="宋体" panose="02010600030101010101" pitchFamily="2" charset="-122"/>
                <a:cs typeface="mn-cs"/>
              </a:rPr>
              <a:t>访问页面</a:t>
            </a:r>
            <a:r>
              <a:rPr lang="en-US" altLang="zh-CN" sz="1800" kern="1200" dirty="0">
                <a:effectLst/>
                <a:latin typeface="Calibri" panose="020F0502020204030204" pitchFamily="34" charset="0"/>
                <a:ea typeface="宋体" panose="02010600030101010101" pitchFamily="2" charset="-122"/>
                <a:cs typeface="mn-cs"/>
              </a:rPr>
              <a:t>1</a:t>
            </a:r>
            <a:r>
              <a:rPr lang="zh-CN" altLang="zh-CN" sz="1800" kern="1200" dirty="0">
                <a:effectLst/>
                <a:latin typeface="Calibri" panose="020F0502020204030204" pitchFamily="34" charset="0"/>
                <a:ea typeface="宋体" panose="02010600030101010101" pitchFamily="2" charset="-122"/>
                <a:cs typeface="mn-cs"/>
              </a:rPr>
              <a:t>。由于页面</a:t>
            </a:r>
            <a:r>
              <a:rPr lang="en-US" altLang="zh-CN" sz="1800" kern="1200" dirty="0">
                <a:effectLst/>
                <a:latin typeface="Calibri" panose="020F0502020204030204" pitchFamily="34" charset="0"/>
                <a:ea typeface="宋体" panose="02010600030101010101" pitchFamily="2" charset="-122"/>
                <a:cs typeface="mn-cs"/>
              </a:rPr>
              <a:t>1</a:t>
            </a:r>
            <a:r>
              <a:rPr lang="zh-CN" altLang="zh-CN" sz="1800" kern="1200" dirty="0">
                <a:effectLst/>
                <a:latin typeface="Calibri" panose="020F0502020204030204" pitchFamily="34" charset="0"/>
                <a:ea typeface="宋体" panose="02010600030101010101" pitchFamily="2" charset="-122"/>
                <a:cs typeface="mn-cs"/>
              </a:rPr>
              <a:t>不在缓冲池中，它将从磁盘文件中读出，（动画</a:t>
            </a:r>
            <a:r>
              <a:rPr lang="en-US" altLang="zh-CN" sz="1800" kern="1200" dirty="0">
                <a:effectLst/>
                <a:latin typeface="Calibri" panose="020F0502020204030204" pitchFamily="34" charset="0"/>
                <a:ea typeface="宋体" panose="02010600030101010101" pitchFamily="2" charset="-122"/>
                <a:cs typeface="mn-cs"/>
              </a:rPr>
              <a:t>2</a:t>
            </a:r>
            <a:r>
              <a:rPr lang="zh-CN" altLang="zh-CN" sz="1800" kern="1200" dirty="0">
                <a:effectLst/>
                <a:latin typeface="Calibri" panose="020F0502020204030204" pitchFamily="34" charset="0"/>
                <a:ea typeface="宋体" panose="02010600030101010101" pitchFamily="2" charset="-122"/>
                <a:cs typeface="mn-cs"/>
              </a:rPr>
              <a:t>）并缓存至</a:t>
            </a:r>
            <a:r>
              <a:rPr lang="en-US" altLang="zh-CN" sz="1800" kern="1200" dirty="0">
                <a:effectLst/>
                <a:latin typeface="Calibri" panose="020F0502020204030204" pitchFamily="34" charset="0"/>
                <a:ea typeface="宋体" panose="02010600030101010101" pitchFamily="2" charset="-122"/>
                <a:cs typeface="mn-cs"/>
              </a:rPr>
              <a:t>OLD</a:t>
            </a:r>
            <a:r>
              <a:rPr lang="zh-CN" altLang="zh-CN" sz="1800" kern="1200" dirty="0">
                <a:effectLst/>
                <a:latin typeface="Calibri" panose="020F0502020204030204" pitchFamily="34" charset="0"/>
                <a:ea typeface="宋体" panose="02010600030101010101" pitchFamily="2" charset="-122"/>
                <a:cs typeface="mn-cs"/>
              </a:rPr>
              <a:t>队列的队首，（动画</a:t>
            </a:r>
            <a:r>
              <a:rPr lang="en-US" altLang="zh-CN" sz="1800" kern="1200" dirty="0">
                <a:effectLst/>
                <a:latin typeface="Calibri" panose="020F0502020204030204" pitchFamily="34" charset="0"/>
                <a:ea typeface="宋体" panose="02010600030101010101" pitchFamily="2" charset="-122"/>
                <a:cs typeface="mn-cs"/>
              </a:rPr>
              <a:t>3</a:t>
            </a:r>
            <a:r>
              <a:rPr lang="zh-CN" altLang="zh-CN" sz="1800" kern="1200" dirty="0">
                <a:effectLst/>
                <a:latin typeface="Calibri" panose="020F0502020204030204" pitchFamily="34" charset="0"/>
                <a:ea typeface="宋体" panose="02010600030101010101" pitchFamily="2" charset="-122"/>
                <a:cs typeface="mn-cs"/>
              </a:rPr>
              <a:t>）队尾的页面</a:t>
            </a:r>
            <a:r>
              <a:rPr lang="en-US" altLang="zh-CN" sz="1800" kern="1200" dirty="0">
                <a:effectLst/>
                <a:latin typeface="Calibri" panose="020F0502020204030204" pitchFamily="34" charset="0"/>
                <a:ea typeface="宋体" panose="02010600030101010101" pitchFamily="2" charset="-122"/>
                <a:cs typeface="mn-cs"/>
              </a:rPr>
              <a:t>8</a:t>
            </a:r>
            <a:r>
              <a:rPr lang="zh-CN" altLang="zh-CN" sz="1800" kern="1200" dirty="0">
                <a:effectLst/>
                <a:latin typeface="Calibri" panose="020F0502020204030204" pitchFamily="34" charset="0"/>
                <a:ea typeface="宋体" panose="02010600030101010101" pitchFamily="2" charset="-122"/>
                <a:cs typeface="mn-cs"/>
              </a:rPr>
              <a:t>被淘汰。</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F0DA14DC-8F84-F100-4F2E-E98DE141C457}"/>
              </a:ext>
            </a:extLst>
          </p:cNvPr>
          <p:cNvSpPr>
            <a:spLocks noGrp="1"/>
          </p:cNvSpPr>
          <p:nvPr>
            <p:ph type="sldNum" sz="quarter" idx="5"/>
          </p:nvPr>
        </p:nvSpPr>
        <p:spPr/>
        <p:txBody>
          <a:bodyPr/>
          <a:lstStyle/>
          <a:p>
            <a:fld id="{9D183639-5382-4069-92C4-98A91733FB03}" type="slidenum">
              <a:rPr lang="zh-CN" altLang="en-US" smtClean="0"/>
              <a:t>37</a:t>
            </a:fld>
            <a:endParaRPr lang="zh-CN" altLang="en-US"/>
          </a:p>
        </p:txBody>
      </p:sp>
    </p:spTree>
    <p:extLst>
      <p:ext uri="{BB962C8B-B14F-4D97-AF65-F5344CB8AC3E}">
        <p14:creationId xmlns:p14="http://schemas.microsoft.com/office/powerpoint/2010/main" val="1016622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BB4F8-3C45-2DD1-ACAF-E1B604086C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A9CEB0-946B-B335-7D98-A4DAB25D72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9D1CE2-987A-FF2B-3FAE-8A0A81AD9FD8}"/>
              </a:ext>
            </a:extLst>
          </p:cNvPr>
          <p:cNvSpPr>
            <a:spLocks noGrp="1"/>
          </p:cNvSpPr>
          <p:nvPr>
            <p:ph type="body" idx="1"/>
          </p:nvPr>
        </p:nvSpPr>
        <p:spPr/>
        <p:txBody>
          <a:bodyPr/>
          <a:lstStyle/>
          <a:p>
            <a:pPr algn="just"/>
            <a:r>
              <a:rPr lang="en-US" altLang="zh-CN" sz="1800" kern="1200" dirty="0">
                <a:effectLst/>
                <a:ea typeface="宋体" panose="02010600030101010101" pitchFamily="2" charset="-122"/>
                <a:cs typeface="mn-cs"/>
              </a:rPr>
              <a:t>(</a:t>
            </a:r>
            <a:r>
              <a:rPr lang="zh-CN" altLang="zh-CN" sz="1800" kern="1200" dirty="0">
                <a:effectLst/>
                <a:ea typeface="宋体" panose="02010600030101010101" pitchFamily="2" charset="-122"/>
                <a:cs typeface="mn-cs"/>
              </a:rPr>
              <a:t>动画</a:t>
            </a:r>
            <a:r>
              <a:rPr lang="en-US" altLang="zh-CN" sz="1800" kern="1200" dirty="0">
                <a:effectLst/>
                <a:ea typeface="宋体" panose="02010600030101010101" pitchFamily="2" charset="-122"/>
                <a:cs typeface="mn-cs"/>
              </a:rPr>
              <a:t>1)</a:t>
            </a:r>
            <a:r>
              <a:rPr lang="zh-CN" altLang="zh-CN" sz="1800" kern="1200" dirty="0">
                <a:effectLst/>
                <a:ea typeface="宋体" panose="02010600030101010101" pitchFamily="2" charset="-122"/>
                <a:cs typeface="mn-cs"/>
              </a:rPr>
              <a:t>设有查询</a:t>
            </a:r>
            <a:r>
              <a:rPr lang="en-US" altLang="zh-CN" sz="1800" kern="1200" dirty="0">
                <a:effectLst/>
                <a:ea typeface="宋体" panose="02010600030101010101" pitchFamily="2" charset="-122"/>
                <a:cs typeface="mn-cs"/>
              </a:rPr>
              <a:t>Q2</a:t>
            </a:r>
            <a:r>
              <a:rPr lang="zh-CN" altLang="zh-CN" sz="1800" kern="1200" dirty="0">
                <a:effectLst/>
                <a:ea typeface="宋体" panose="02010600030101010101" pitchFamily="2" charset="-122"/>
                <a:cs typeface="mn-cs"/>
              </a:rPr>
              <a:t>再次访问页面</a:t>
            </a:r>
            <a:r>
              <a:rPr lang="en-US" altLang="zh-CN" sz="1800" kern="1200" dirty="0">
                <a:effectLst/>
                <a:ea typeface="宋体" panose="02010600030101010101" pitchFamily="2" charset="-122"/>
                <a:cs typeface="mn-cs"/>
              </a:rPr>
              <a:t>1</a:t>
            </a:r>
            <a:r>
              <a:rPr lang="zh-CN" altLang="zh-CN" sz="1800" kern="1200" dirty="0">
                <a:effectLst/>
                <a:ea typeface="宋体" panose="02010600030101010101" pitchFamily="2" charset="-122"/>
                <a:cs typeface="mn-cs"/>
              </a:rPr>
              <a:t>，</a:t>
            </a:r>
            <a:r>
              <a:rPr lang="en-US" altLang="zh-CN" sz="1800" kern="1200" dirty="0">
                <a:effectLst/>
                <a:ea typeface="宋体" panose="02010600030101010101" pitchFamily="2" charset="-122"/>
                <a:cs typeface="mn-cs"/>
              </a:rPr>
              <a:t>(</a:t>
            </a:r>
            <a:r>
              <a:rPr lang="zh-CN" altLang="zh-CN" sz="1800" kern="1200" dirty="0">
                <a:effectLst/>
                <a:ea typeface="宋体" panose="02010600030101010101" pitchFamily="2" charset="-122"/>
                <a:cs typeface="mn-cs"/>
              </a:rPr>
              <a:t>动画</a:t>
            </a:r>
            <a:r>
              <a:rPr lang="en-US" altLang="zh-CN" sz="1800" kern="1200" dirty="0">
                <a:effectLst/>
                <a:ea typeface="宋体" panose="02010600030101010101" pitchFamily="2" charset="-122"/>
                <a:cs typeface="mn-cs"/>
              </a:rPr>
              <a:t>2)</a:t>
            </a:r>
            <a:r>
              <a:rPr lang="zh-CN" altLang="zh-CN" sz="1800" kern="1200" dirty="0">
                <a:effectLst/>
                <a:ea typeface="宋体" panose="02010600030101010101" pitchFamily="2" charset="-122"/>
                <a:cs typeface="mn-cs"/>
              </a:rPr>
              <a:t>页面</a:t>
            </a:r>
            <a:r>
              <a:rPr lang="en-US" altLang="zh-CN" sz="1800" kern="1200" dirty="0">
                <a:effectLst/>
                <a:ea typeface="宋体" panose="02010600030101010101" pitchFamily="2" charset="-122"/>
                <a:cs typeface="mn-cs"/>
              </a:rPr>
              <a:t>1</a:t>
            </a:r>
            <a:r>
              <a:rPr lang="zh-CN" altLang="zh-CN" sz="1800" kern="1200" dirty="0">
                <a:effectLst/>
                <a:ea typeface="宋体" panose="02010600030101010101" pitchFamily="2" charset="-122"/>
                <a:cs typeface="mn-cs"/>
              </a:rPr>
              <a:t>将从冷</a:t>
            </a:r>
            <a:r>
              <a:rPr lang="en-US" altLang="zh-CN" sz="1800" kern="1200" dirty="0">
                <a:effectLst/>
                <a:ea typeface="宋体" panose="02010600030101010101" pitchFamily="2" charset="-122"/>
                <a:cs typeface="mn-cs"/>
              </a:rPr>
              <a:t>OLD</a:t>
            </a:r>
            <a:r>
              <a:rPr lang="zh-CN" altLang="zh-CN" sz="1800" kern="1200" dirty="0">
                <a:effectLst/>
                <a:ea typeface="宋体" panose="02010600030101010101" pitchFamily="2" charset="-122"/>
                <a:cs typeface="mn-cs"/>
              </a:rPr>
              <a:t>队列中移动到</a:t>
            </a:r>
            <a:r>
              <a:rPr lang="en-US" altLang="zh-CN" sz="1800" kern="1200" dirty="0">
                <a:effectLst/>
                <a:ea typeface="宋体" panose="02010600030101010101" pitchFamily="2" charset="-122"/>
                <a:cs typeface="mn-cs"/>
              </a:rPr>
              <a:t>NEW</a:t>
            </a:r>
            <a:r>
              <a:rPr lang="zh-CN" altLang="zh-CN" sz="1800" kern="1200" dirty="0">
                <a:effectLst/>
                <a:ea typeface="宋体" panose="02010600030101010101" pitchFamily="2" charset="-122"/>
                <a:cs typeface="mn-cs"/>
              </a:rPr>
              <a:t>队列的队首</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C6862437-18D9-A195-447C-27903435896C}"/>
              </a:ext>
            </a:extLst>
          </p:cNvPr>
          <p:cNvSpPr>
            <a:spLocks noGrp="1"/>
          </p:cNvSpPr>
          <p:nvPr>
            <p:ph type="sldNum" sz="quarter" idx="5"/>
          </p:nvPr>
        </p:nvSpPr>
        <p:spPr/>
        <p:txBody>
          <a:bodyPr/>
          <a:lstStyle/>
          <a:p>
            <a:fld id="{9D183639-5382-4069-92C4-98A91733FB03}" type="slidenum">
              <a:rPr lang="zh-CN" altLang="en-US" smtClean="0"/>
              <a:t>38</a:t>
            </a:fld>
            <a:endParaRPr lang="zh-CN" altLang="en-US"/>
          </a:p>
        </p:txBody>
      </p:sp>
    </p:spTree>
    <p:extLst>
      <p:ext uri="{BB962C8B-B14F-4D97-AF65-F5344CB8AC3E}">
        <p14:creationId xmlns:p14="http://schemas.microsoft.com/office/powerpoint/2010/main" val="3918712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6F0A7-9AB7-9E94-EA04-CF07F04234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E8F309-DBBB-E436-E60C-6B8AF5EF57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0C2D80-83CB-892A-FC17-F246AAF20DA4}"/>
              </a:ext>
            </a:extLst>
          </p:cNvPr>
          <p:cNvSpPr>
            <a:spLocks noGrp="1"/>
          </p:cNvSpPr>
          <p:nvPr>
            <p:ph type="body" idx="1"/>
          </p:nvPr>
        </p:nvSpPr>
        <p:spPr/>
        <p:txBody>
          <a:bodyPr/>
          <a:lstStyle/>
          <a:p>
            <a:pPr algn="just"/>
            <a:r>
              <a:rPr lang="zh-CN" altLang="zh-CN" sz="1800" kern="1200" dirty="0">
                <a:effectLst/>
                <a:latin typeface="Calibri" panose="020F0502020204030204" pitchFamily="34" charset="0"/>
                <a:ea typeface="宋体" panose="02010600030101010101" pitchFamily="2" charset="-122"/>
                <a:cs typeface="mn-cs"/>
              </a:rPr>
              <a:t>注意，原</a:t>
            </a:r>
            <a:r>
              <a:rPr lang="en-US" altLang="zh-CN" sz="1800" kern="1200" dirty="0">
                <a:effectLst/>
                <a:latin typeface="Calibri" panose="020F0502020204030204" pitchFamily="34" charset="0"/>
                <a:ea typeface="宋体" panose="02010600030101010101" pitchFamily="2" charset="-122"/>
                <a:cs typeface="mn-cs"/>
              </a:rPr>
              <a:t>NEW</a:t>
            </a:r>
            <a:r>
              <a:rPr lang="zh-CN" altLang="zh-CN" sz="1800" kern="1200" dirty="0">
                <a:effectLst/>
                <a:latin typeface="Calibri" panose="020F0502020204030204" pitchFamily="34" charset="0"/>
                <a:ea typeface="宋体" panose="02010600030101010101" pitchFamily="2" charset="-122"/>
                <a:cs typeface="mn-cs"/>
              </a:rPr>
              <a:t>队列队尾的</a:t>
            </a:r>
            <a:r>
              <a:rPr lang="en-US" altLang="zh-CN" sz="1800" kern="1200" dirty="0">
                <a:effectLst/>
                <a:latin typeface="Calibri" panose="020F0502020204030204" pitchFamily="34" charset="0"/>
                <a:ea typeface="宋体" panose="02010600030101010101" pitchFamily="2" charset="-122"/>
                <a:cs typeface="mn-cs"/>
              </a:rPr>
              <a:t>page</a:t>
            </a:r>
            <a:r>
              <a:rPr lang="zh-CN" altLang="zh-CN" sz="1800" kern="1200" dirty="0">
                <a:effectLst/>
                <a:latin typeface="Calibri" panose="020F0502020204030204" pitchFamily="34" charset="0"/>
                <a:ea typeface="宋体" panose="02010600030101010101" pitchFamily="2" charset="-122"/>
                <a:cs typeface="mn-cs"/>
              </a:rPr>
              <a:t>３被移至</a:t>
            </a:r>
            <a:r>
              <a:rPr lang="en-US" altLang="zh-CN" sz="1800" kern="1200" dirty="0">
                <a:effectLst/>
                <a:latin typeface="Calibri" panose="020F0502020204030204" pitchFamily="34" charset="0"/>
                <a:ea typeface="宋体" panose="02010600030101010101" pitchFamily="2" charset="-122"/>
                <a:cs typeface="mn-cs"/>
              </a:rPr>
              <a:t>OLD</a:t>
            </a:r>
            <a:r>
              <a:rPr lang="zh-CN" altLang="zh-CN" sz="1800" kern="1200" dirty="0">
                <a:effectLst/>
                <a:latin typeface="Calibri" panose="020F0502020204030204" pitchFamily="34" charset="0"/>
                <a:ea typeface="宋体" panose="02010600030101010101" pitchFamily="2" charset="-122"/>
                <a:cs typeface="mn-cs"/>
              </a:rPr>
              <a:t>队列的头部。 在具体实现时，冷页和热页的移动时机有更复杂的考量机制，这里</a:t>
            </a:r>
            <a:r>
              <a:rPr lang="zh-CN" altLang="en-US" sz="1800" kern="1200" dirty="0">
                <a:effectLst/>
                <a:latin typeface="Calibri" panose="020F0502020204030204" pitchFamily="34" charset="0"/>
                <a:ea typeface="宋体" panose="02010600030101010101" pitchFamily="2" charset="-122"/>
                <a:cs typeface="mn-cs"/>
              </a:rPr>
              <a:t>就</a:t>
            </a:r>
            <a:r>
              <a:rPr lang="zh-CN" altLang="zh-CN" sz="1800" kern="1200" dirty="0">
                <a:effectLst/>
                <a:latin typeface="Calibri" panose="020F0502020204030204" pitchFamily="34" charset="0"/>
                <a:ea typeface="宋体" panose="02010600030101010101" pitchFamily="2" charset="-122"/>
                <a:cs typeface="mn-cs"/>
              </a:rPr>
              <a:t>不深入讨论</a:t>
            </a:r>
            <a:r>
              <a:rPr lang="zh-CN" altLang="en-US" sz="1800" kern="1200" dirty="0">
                <a:effectLst/>
                <a:latin typeface="Calibri" panose="020F0502020204030204" pitchFamily="34" charset="0"/>
                <a:ea typeface="宋体" panose="02010600030101010101" pitchFamily="2" charset="-122"/>
                <a:cs typeface="mn-cs"/>
              </a:rPr>
              <a:t>了</a:t>
            </a:r>
            <a:r>
              <a:rPr lang="zh-CN" altLang="zh-CN" sz="1800" kern="1200" dirty="0">
                <a:effectLst/>
                <a:latin typeface="Calibri" panose="020F0502020204030204" pitchFamily="34" charset="0"/>
                <a:ea typeface="宋体" panose="02010600030101010101" pitchFamily="2" charset="-122"/>
                <a:cs typeface="mn-cs"/>
              </a:rPr>
              <a:t>，感兴趣的同学可以去阅读</a:t>
            </a:r>
            <a:r>
              <a:rPr lang="en-US" altLang="zh-CN" sz="1800" kern="1200" dirty="0">
                <a:effectLst/>
                <a:latin typeface="Calibri" panose="020F0502020204030204" pitchFamily="34" charset="0"/>
                <a:ea typeface="宋体" panose="02010600030101010101" pitchFamily="2" charset="-122"/>
                <a:cs typeface="mn-cs"/>
              </a:rPr>
              <a:t>MySQL</a:t>
            </a:r>
            <a:r>
              <a:rPr lang="zh-CN" altLang="zh-CN" sz="1800" kern="1200" dirty="0">
                <a:effectLst/>
                <a:latin typeface="Calibri" panose="020F0502020204030204" pitchFamily="34" charset="0"/>
                <a:ea typeface="宋体" panose="02010600030101010101" pitchFamily="2" charset="-122"/>
                <a:cs typeface="mn-cs"/>
              </a:rPr>
              <a:t>的源</a:t>
            </a:r>
            <a:r>
              <a:rPr lang="zh-CN" altLang="en-US" sz="1800" kern="1200" dirty="0">
                <a:effectLst/>
                <a:latin typeface="Calibri" panose="020F0502020204030204" pitchFamily="34" charset="0"/>
                <a:ea typeface="宋体" panose="02010600030101010101" pitchFamily="2" charset="-122"/>
                <a:cs typeface="mn-cs"/>
              </a:rPr>
              <a:t>代</a:t>
            </a:r>
            <a:r>
              <a:rPr lang="zh-CN" altLang="zh-CN" sz="1800" kern="1200" dirty="0">
                <a:effectLst/>
                <a:latin typeface="Calibri" panose="020F0502020204030204" pitchFamily="34" charset="0"/>
                <a:ea typeface="宋体" panose="02010600030101010101" pitchFamily="2" charset="-122"/>
                <a:cs typeface="mn-cs"/>
              </a:rPr>
              <a:t>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F1ED86A7-B67A-7F99-84B8-E8AC2D39DB91}"/>
              </a:ext>
            </a:extLst>
          </p:cNvPr>
          <p:cNvSpPr>
            <a:spLocks noGrp="1"/>
          </p:cNvSpPr>
          <p:nvPr>
            <p:ph type="sldNum" sz="quarter" idx="5"/>
          </p:nvPr>
        </p:nvSpPr>
        <p:spPr/>
        <p:txBody>
          <a:bodyPr/>
          <a:lstStyle/>
          <a:p>
            <a:fld id="{9D183639-5382-4069-92C4-98A91733FB03}" type="slidenum">
              <a:rPr lang="zh-CN" altLang="en-US" smtClean="0"/>
              <a:t>39</a:t>
            </a:fld>
            <a:endParaRPr lang="zh-CN" altLang="en-US"/>
          </a:p>
        </p:txBody>
      </p:sp>
    </p:spTree>
    <p:extLst>
      <p:ext uri="{BB962C8B-B14F-4D97-AF65-F5344CB8AC3E}">
        <p14:creationId xmlns:p14="http://schemas.microsoft.com/office/powerpoint/2010/main" val="165471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这片特殊的内存区域就是缓冲池－</a:t>
            </a:r>
            <a:r>
              <a:rPr lang="en-US" altLang="zh-CN" dirty="0"/>
              <a:t>Buffer Pool</a:t>
            </a:r>
            <a:r>
              <a:rPr lang="zh-CN" altLang="en-US" dirty="0"/>
              <a:t>．有的</a:t>
            </a:r>
            <a:r>
              <a:rPr lang="en-US" altLang="zh-CN" dirty="0"/>
              <a:t>DBMS</a:t>
            </a:r>
            <a:r>
              <a:rPr lang="zh-CN" altLang="en-US" dirty="0"/>
              <a:t>，比如</a:t>
            </a:r>
            <a:r>
              <a:rPr lang="en-US" altLang="zh-CN" dirty="0"/>
              <a:t>Oracle</a:t>
            </a:r>
            <a:r>
              <a:rPr lang="zh-CN" altLang="en-US" dirty="0"/>
              <a:t>称之为</a:t>
            </a:r>
            <a:r>
              <a:rPr lang="en-US" altLang="zh-CN" dirty="0"/>
              <a:t>Buffer Cache</a:t>
            </a:r>
            <a:r>
              <a:rPr lang="zh-CN" altLang="en-US" dirty="0"/>
              <a:t>。</a:t>
            </a:r>
            <a:r>
              <a:rPr lang="en-US" altLang="zh-CN" dirty="0"/>
              <a:t>DBMS</a:t>
            </a:r>
            <a:r>
              <a:rPr lang="zh-CN" altLang="en-US" dirty="0"/>
              <a:t>中负责管理缓冲池的子程序称为缓冲池管理器（</a:t>
            </a:r>
            <a:r>
              <a:rPr lang="en-US" altLang="zh-CN" dirty="0"/>
              <a:t>Buffer Pool Manager</a:t>
            </a:r>
            <a:r>
              <a:rPr lang="zh-CN" altLang="en-US" dirty="0"/>
              <a:t>）。它为上层的执行引擎服务，并在必要时调用底层的磁盘管理器读写页面。</a:t>
            </a:r>
            <a:endParaRPr lang="en-US" altLang="zh-CN" dirty="0"/>
          </a:p>
          <a:p>
            <a:endParaRPr kumimoji="1" lang="en-US" altLang="zh-CN" sz="120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en-US" altLang="zh-CN" sz="1200" b="0" i="0" u="none" strike="noStrike" kern="1200" cap="none" spc="0" normalizeH="0" baseline="0" noProof="0">
              <a:ln>
                <a:noFill/>
              </a:ln>
              <a:solidFill>
                <a:srgbClr val="000000"/>
              </a:solidFill>
              <a:effectLst/>
              <a:uLnTx/>
              <a:uFillTx/>
              <a:latin typeface="Verdana" pitchFamily="34" charset="0"/>
              <a:ea typeface="宋体" pitchFamily="2" charset="-122"/>
              <a:cs typeface="+mn-cs"/>
            </a:endParaRPr>
          </a:p>
        </p:txBody>
      </p:sp>
    </p:spTree>
    <p:extLst>
      <p:ext uri="{BB962C8B-B14F-4D97-AF65-F5344CB8AC3E}">
        <p14:creationId xmlns:p14="http://schemas.microsoft.com/office/powerpoint/2010/main" val="3981233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本节介绍了缓冲池的工作原理，其功能是减少磁盘</a:t>
            </a:r>
            <a:r>
              <a:rPr lang="en-US" altLang="zh-CN" dirty="0"/>
              <a:t>I/O</a:t>
            </a:r>
            <a:r>
              <a:rPr lang="zh-CN" altLang="en-US" dirty="0"/>
              <a:t>，提升页面读写效率。介绍了缓冲池和页表的数据结构，重点介绍了</a:t>
            </a:r>
            <a:r>
              <a:rPr lang="zh-CN" altLang="en-US" dirty="0">
                <a:solidFill>
                  <a:schemeClr val="tx1"/>
                </a:solidFill>
              </a:rPr>
              <a:t>缓冲池的页面替换算法：</a:t>
            </a:r>
            <a:r>
              <a:rPr lang="en-US" altLang="zh-CN" dirty="0">
                <a:solidFill>
                  <a:schemeClr val="tx1"/>
                </a:solidFill>
              </a:rPr>
              <a:t>LRU</a:t>
            </a:r>
            <a:r>
              <a:rPr lang="zh-CN" altLang="en-US" dirty="0">
                <a:solidFill>
                  <a:schemeClr val="tx1"/>
                </a:solidFill>
              </a:rPr>
              <a:t>和</a:t>
            </a:r>
            <a:r>
              <a:rPr lang="en-US" altLang="zh-CN" dirty="0">
                <a:solidFill>
                  <a:schemeClr val="tx1"/>
                </a:solidFill>
              </a:rPr>
              <a:t>LRU-K</a:t>
            </a:r>
            <a:r>
              <a:rPr lang="zh-CN" altLang="en-US" dirty="0"/>
              <a:t>，</a:t>
            </a:r>
            <a:r>
              <a:rPr lang="en-US" altLang="zh-CN" dirty="0"/>
              <a:t>LRU</a:t>
            </a:r>
            <a:r>
              <a:rPr lang="zh-CN" altLang="en-US" dirty="0"/>
              <a:t>算法存在顺序洪泛问题，所以才有了</a:t>
            </a:r>
            <a:r>
              <a:rPr lang="en-US" altLang="zh-CN" dirty="0"/>
              <a:t>LRU-K</a:t>
            </a:r>
            <a:r>
              <a:rPr lang="zh-CN" altLang="en-US" dirty="0"/>
              <a:t>及其类似算法。我们在头歌部署了配套的缓冲池实验，你需要实现缓冲池管理器和页面替换算法，用普通的</a:t>
            </a:r>
            <a:r>
              <a:rPr lang="en-US" altLang="zh-CN" dirty="0"/>
              <a:t>LRU</a:t>
            </a:r>
            <a:r>
              <a:rPr lang="zh-CN" altLang="en-US" dirty="0"/>
              <a:t>算法即可，欢迎同学们线上体验。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t>40</a:t>
            </a:fld>
            <a:endParaRPr lang="zh-CN" altLang="en-US"/>
          </a:p>
        </p:txBody>
      </p:sp>
    </p:spTree>
    <p:extLst>
      <p:ext uri="{BB962C8B-B14F-4D97-AF65-F5344CB8AC3E}">
        <p14:creationId xmlns:p14="http://schemas.microsoft.com/office/powerpoint/2010/main" val="316952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effectLst/>
                <a:latin typeface="Times New Roman" pitchFamily="18" charset="0"/>
                <a:ea typeface="宋体" pitchFamily="2" charset="-122"/>
                <a:cs typeface="+mn-cs"/>
              </a:rPr>
              <a:t>当上层的执行引擎需要读取磁盘上的页面，比如</a:t>
            </a:r>
            <a:r>
              <a:rPr kumimoji="1" lang="en-US" altLang="zh-CN" sz="1200" kern="1200" dirty="0">
                <a:solidFill>
                  <a:schemeClr val="tx1"/>
                </a:solidFill>
                <a:effectLst/>
                <a:latin typeface="Times New Roman" pitchFamily="18" charset="0"/>
                <a:ea typeface="宋体" pitchFamily="2" charset="-122"/>
                <a:cs typeface="+mn-cs"/>
              </a:rPr>
              <a:t>page2</a:t>
            </a:r>
            <a:r>
              <a:rPr kumimoji="1" lang="zh-CN" altLang="en-US" sz="1200" kern="1200" dirty="0">
                <a:solidFill>
                  <a:schemeClr val="tx1"/>
                </a:solidFill>
                <a:effectLst/>
                <a:latin typeface="Times New Roman" pitchFamily="18" charset="0"/>
                <a:ea typeface="宋体" pitchFamily="2" charset="-122"/>
                <a:cs typeface="+mn-cs"/>
              </a:rPr>
              <a:t>时，它向缓冲池管理器发出请求。如果这个页已经在缓冲池中，缓冲池管理器便将该页在内存中的地址传给请求者。被请求的页面恰好在缓冲池中，这就叫命中。一个缓冲池管理器设计得好不好，就看命中率高不高。</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Verdana" pitchFamily="34" charset="0"/>
              <a:ea typeface="宋体" pitchFamily="2" charset="-122"/>
              <a:cs typeface="+mn-cs"/>
            </a:endParaRPr>
          </a:p>
        </p:txBody>
      </p:sp>
    </p:spTree>
    <p:extLst>
      <p:ext uri="{BB962C8B-B14F-4D97-AF65-F5344CB8AC3E}">
        <p14:creationId xmlns:p14="http://schemas.microsoft.com/office/powerpoint/2010/main" val="166722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26CD-6C69-BAED-278C-1137C5EB70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A75034-87D1-0029-B73D-F9563766D4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BA5250-2501-7B44-F30A-B565256018A8}"/>
              </a:ext>
            </a:extLst>
          </p:cNvPr>
          <p:cNvSpPr>
            <a:spLocks noGrp="1"/>
          </p:cNvSpPr>
          <p:nvPr>
            <p:ph type="body" idx="1"/>
          </p:nvPr>
        </p:nvSpPr>
        <p:spPr/>
        <p:txBody>
          <a:bodyPr/>
          <a:lstStyle/>
          <a:p>
            <a:r>
              <a:rPr kumimoji="1" lang="zh-CN" altLang="en-US" sz="1200" kern="1200" dirty="0">
                <a:solidFill>
                  <a:schemeClr val="tx1"/>
                </a:solidFill>
                <a:effectLst/>
                <a:latin typeface="Times New Roman" pitchFamily="18" charset="0"/>
                <a:ea typeface="宋体" pitchFamily="2" charset="-122"/>
                <a:cs typeface="+mn-cs"/>
              </a:rPr>
              <a:t>如果</a:t>
            </a:r>
            <a:r>
              <a:rPr kumimoji="1" lang="en-US" altLang="zh-CN" sz="1200" kern="1200" dirty="0">
                <a:solidFill>
                  <a:schemeClr val="tx1"/>
                </a:solidFill>
                <a:effectLst/>
                <a:latin typeface="Times New Roman" pitchFamily="18" charset="0"/>
                <a:ea typeface="宋体" pitchFamily="2" charset="-122"/>
                <a:cs typeface="+mn-cs"/>
              </a:rPr>
              <a:t>page2</a:t>
            </a:r>
            <a:r>
              <a:rPr kumimoji="1" lang="zh-CN" altLang="en-US" sz="1200" kern="1200" dirty="0">
                <a:solidFill>
                  <a:schemeClr val="tx1"/>
                </a:solidFill>
                <a:effectLst/>
                <a:latin typeface="Times New Roman" pitchFamily="18" charset="0"/>
                <a:ea typeface="宋体" pitchFamily="2" charset="-122"/>
                <a:cs typeface="+mn-cs"/>
              </a:rPr>
              <a:t>不在缓冲池中，则为该页分配空间，并从磁盘读入请求的页面到缓冲池，然后将该页在内存中的地址传给请求者。不知道 同学们注意到没有，在</a:t>
            </a:r>
            <a:r>
              <a:rPr kumimoji="1" lang="en-US" altLang="zh-CN" sz="1200" kern="1200" dirty="0">
                <a:solidFill>
                  <a:schemeClr val="tx1"/>
                </a:solidFill>
                <a:effectLst/>
                <a:latin typeface="Times New Roman" pitchFamily="18" charset="0"/>
                <a:ea typeface="宋体" pitchFamily="2" charset="-122"/>
                <a:cs typeface="+mn-cs"/>
              </a:rPr>
              <a:t>page2</a:t>
            </a:r>
            <a:r>
              <a:rPr kumimoji="1" lang="zh-CN" altLang="en-US" sz="1200" kern="1200" dirty="0">
                <a:solidFill>
                  <a:schemeClr val="tx1"/>
                </a:solidFill>
                <a:effectLst/>
                <a:latin typeface="Times New Roman" pitchFamily="18" charset="0"/>
                <a:ea typeface="宋体" pitchFamily="2" charset="-122"/>
                <a:cs typeface="+mn-cs"/>
              </a:rPr>
              <a:t>加载到缓冲池前，我们还加载了什么？我们加载了文件目录，如果文件目录不在内存，必须首先加载它，通常</a:t>
            </a:r>
            <a:r>
              <a:rPr kumimoji="1" lang="en-US" altLang="zh-CN" sz="1200" kern="1200" dirty="0">
                <a:solidFill>
                  <a:schemeClr val="tx1"/>
                </a:solidFill>
                <a:effectLst/>
                <a:latin typeface="Times New Roman" pitchFamily="18" charset="0"/>
                <a:ea typeface="宋体" pitchFamily="2" charset="-122"/>
                <a:cs typeface="+mn-cs"/>
              </a:rPr>
              <a:t>DBMS</a:t>
            </a:r>
            <a:r>
              <a:rPr kumimoji="1" lang="zh-CN" altLang="en-US" sz="1200" kern="1200" dirty="0">
                <a:solidFill>
                  <a:schemeClr val="tx1"/>
                </a:solidFill>
                <a:effectLst/>
                <a:latin typeface="Times New Roman" pitchFamily="18" charset="0"/>
                <a:ea typeface="宋体" pitchFamily="2" charset="-122"/>
                <a:cs typeface="+mn-cs"/>
              </a:rPr>
              <a:t>在开机预热后，目录页、元数据、</a:t>
            </a:r>
            <a:r>
              <a:rPr kumimoji="1" lang="en-US" altLang="zh-CN" sz="1200" kern="1200" dirty="0">
                <a:solidFill>
                  <a:schemeClr val="tx1"/>
                </a:solidFill>
                <a:effectLst/>
                <a:latin typeface="Times New Roman" pitchFamily="18" charset="0"/>
                <a:ea typeface="宋体" pitchFamily="2" charset="-122"/>
                <a:cs typeface="+mn-cs"/>
              </a:rPr>
              <a:t>B</a:t>
            </a:r>
            <a:r>
              <a:rPr kumimoji="1" lang="zh-CN" altLang="en-US" sz="1200" kern="1200" dirty="0">
                <a:solidFill>
                  <a:schemeClr val="tx1"/>
                </a:solidFill>
                <a:effectLst/>
                <a:latin typeface="Times New Roman" pitchFamily="18" charset="0"/>
                <a:ea typeface="宋体" pitchFamily="2" charset="-122"/>
                <a:cs typeface="+mn-cs"/>
              </a:rPr>
              <a:t>＋树索引的根页面等常用数据会加载到内存，且不会轻易被移出缓冲池。</a:t>
            </a:r>
            <a:endParaRPr lang="zh-CN" altLang="en-US" dirty="0"/>
          </a:p>
        </p:txBody>
      </p:sp>
      <p:sp>
        <p:nvSpPr>
          <p:cNvPr id="4" name="灯片编号占位符 3">
            <a:extLst>
              <a:ext uri="{FF2B5EF4-FFF2-40B4-BE49-F238E27FC236}">
                <a16:creationId xmlns:a16="http://schemas.microsoft.com/office/drawing/2014/main" id="{689C8A53-5D3E-3BC4-C140-DD65D8527C5C}"/>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Verdana" pitchFamily="34" charset="0"/>
              <a:ea typeface="宋体" pitchFamily="2" charset="-122"/>
              <a:cs typeface="+mn-cs"/>
            </a:endParaRPr>
          </a:p>
        </p:txBody>
      </p:sp>
    </p:spTree>
    <p:extLst>
      <p:ext uri="{BB962C8B-B14F-4D97-AF65-F5344CB8AC3E}">
        <p14:creationId xmlns:p14="http://schemas.microsoft.com/office/powerpoint/2010/main" val="178702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5EC83-B7FB-EB48-9E67-DB6DE16944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230FA8-83B2-2CBB-3E00-E332E3260F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443A30-BE2C-054E-7321-656D345B610E}"/>
              </a:ext>
            </a:extLst>
          </p:cNvPr>
          <p:cNvSpPr>
            <a:spLocks noGrp="1"/>
          </p:cNvSpPr>
          <p:nvPr>
            <p:ph type="body" idx="1"/>
          </p:nvPr>
        </p:nvSpPr>
        <p:spPr/>
        <p:txBody>
          <a:bodyPr/>
          <a:lstStyle/>
          <a:p>
            <a:r>
              <a:rPr kumimoji="1" lang="zh-CN" altLang="en-US" sz="1200" kern="1200" dirty="0">
                <a:solidFill>
                  <a:schemeClr val="tx1"/>
                </a:solidFill>
                <a:effectLst/>
                <a:latin typeface="Times New Roman" pitchFamily="18" charset="0"/>
                <a:ea typeface="宋体" pitchFamily="2" charset="-122"/>
                <a:cs typeface="+mn-cs"/>
              </a:rPr>
              <a:t>如果缓冲池没有空闲空间，缓冲池管理器将根据页面置换算法，淘汰一个页面，为这个新页面腾出空间。</a:t>
            </a:r>
            <a:endParaRPr lang="zh-CN" altLang="en-US" dirty="0"/>
          </a:p>
        </p:txBody>
      </p:sp>
      <p:sp>
        <p:nvSpPr>
          <p:cNvPr id="4" name="灯片编号占位符 3">
            <a:extLst>
              <a:ext uri="{FF2B5EF4-FFF2-40B4-BE49-F238E27FC236}">
                <a16:creationId xmlns:a16="http://schemas.microsoft.com/office/drawing/2014/main" id="{2541DF03-69C6-ECD4-8AD3-377DACE642E6}"/>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CN" sz="1200" b="0" i="0" u="none" strike="noStrike" kern="1200" cap="none" spc="0" normalizeH="0" baseline="0" noProof="0">
              <a:ln>
                <a:noFill/>
              </a:ln>
              <a:solidFill>
                <a:srgbClr val="000000"/>
              </a:solidFill>
              <a:effectLst/>
              <a:uLnTx/>
              <a:uFillTx/>
              <a:latin typeface="Verdana" pitchFamily="34" charset="0"/>
              <a:ea typeface="宋体" pitchFamily="2" charset="-122"/>
              <a:cs typeface="+mn-cs"/>
            </a:endParaRPr>
          </a:p>
        </p:txBody>
      </p:sp>
    </p:spTree>
    <p:extLst>
      <p:ext uri="{BB962C8B-B14F-4D97-AF65-F5344CB8AC3E}">
        <p14:creationId xmlns:p14="http://schemas.microsoft.com/office/powerpoint/2010/main" val="149065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200" dirty="0">
                <a:effectLst/>
                <a:latin typeface="Calibri" panose="020F0502020204030204" pitchFamily="34" charset="0"/>
                <a:ea typeface="宋体" panose="02010600030101010101" pitchFamily="2" charset="-122"/>
                <a:cs typeface="mn-cs"/>
              </a:rPr>
              <a:t>为什么要使用缓冲池呢？因为磁盘和内存的访问速度天差地别，把经常使用的数据加载到缓冲池中，提高缓冲池页面的命中率</a:t>
            </a:r>
            <a:r>
              <a:rPr lang="zh-CN" altLang="en-US" sz="1800" kern="1200" dirty="0">
                <a:effectLst/>
                <a:latin typeface="Calibri" panose="020F0502020204030204" pitchFamily="34" charset="0"/>
                <a:ea typeface="宋体" panose="02010600030101010101" pitchFamily="2" charset="-122"/>
                <a:cs typeface="mn-cs"/>
              </a:rPr>
              <a:t>，</a:t>
            </a:r>
            <a:r>
              <a:rPr lang="zh-CN" altLang="zh-CN" sz="1800" kern="1200" dirty="0">
                <a:effectLst/>
                <a:latin typeface="Calibri" panose="020F0502020204030204" pitchFamily="34" charset="0"/>
                <a:ea typeface="宋体" panose="02010600030101010101" pitchFamily="2" charset="-122"/>
                <a:cs typeface="mn-cs"/>
              </a:rPr>
              <a:t>避免每次访问都进行磁盘</a:t>
            </a:r>
            <a:r>
              <a:rPr lang="en-US" altLang="zh-CN" sz="1800" kern="1200" dirty="0">
                <a:effectLst/>
                <a:latin typeface="Calibri" panose="020F0502020204030204" pitchFamily="34" charset="0"/>
                <a:ea typeface="宋体" panose="02010600030101010101" pitchFamily="2" charset="-122"/>
                <a:cs typeface="mn-cs"/>
              </a:rPr>
              <a:t>IO</a:t>
            </a:r>
            <a:r>
              <a:rPr lang="zh-CN" altLang="zh-CN" sz="1800" kern="1200" dirty="0">
                <a:effectLst/>
                <a:latin typeface="Calibri" panose="020F0502020204030204" pitchFamily="34" charset="0"/>
                <a:ea typeface="宋体" panose="02010600030101010101" pitchFamily="2" charset="-122"/>
                <a:cs typeface="mn-cs"/>
              </a:rPr>
              <a:t>，可以提升数据库整体的访问性能。例如在读数据时，可以利用“局部性原理”，也就是如果某个数据被访问，它的近邻数据大概率也会被访问。因此预先把这些数据加载到缓冲池中，就可以减少磁盘</a:t>
            </a:r>
            <a:r>
              <a:rPr lang="en-US" altLang="zh-CN" sz="1800" kern="1200" dirty="0">
                <a:effectLst/>
                <a:latin typeface="Calibri" panose="020F0502020204030204" pitchFamily="34" charset="0"/>
                <a:ea typeface="宋体" panose="02010600030101010101" pitchFamily="2" charset="-122"/>
                <a:cs typeface="mn-cs"/>
              </a:rPr>
              <a:t>IO</a:t>
            </a:r>
            <a:r>
              <a:rPr lang="zh-CN" altLang="zh-CN" sz="1800" kern="1200" dirty="0">
                <a:effectLst/>
                <a:latin typeface="Calibri" panose="020F0502020204030204" pitchFamily="34" charset="0"/>
                <a:ea typeface="宋体" panose="02010600030101010101" pitchFamily="2" charset="-122"/>
                <a:cs typeface="mn-cs"/>
              </a:rPr>
              <a:t>。发生写操作时，对于已经修改的页面也不要立即写回磁盘，因为这个页面中刚刚修改的元组的下一个元组很有可能马上也会被修改。不妨在稍后某个时间点，比如检查点，再写回磁盘，这等于把多次修改攒到一起写磁盘，减少了读写磁盘的次数。可以用一句话概括缓冲池的作用：减少磁盘</a:t>
            </a:r>
            <a:r>
              <a:rPr lang="en-US" altLang="zh-CN" sz="1800" kern="1200" dirty="0">
                <a:effectLst/>
                <a:latin typeface="Calibri" panose="020F0502020204030204" pitchFamily="34" charset="0"/>
                <a:ea typeface="宋体" panose="02010600030101010101" pitchFamily="2" charset="-122"/>
                <a:cs typeface="mn-cs"/>
              </a:rPr>
              <a:t>IO</a:t>
            </a:r>
            <a:r>
              <a:rPr lang="zh-CN" altLang="zh-CN" sz="1800" kern="1200" dirty="0">
                <a:effectLst/>
                <a:latin typeface="Calibri" panose="020F0502020204030204" pitchFamily="34" charset="0"/>
                <a:ea typeface="宋体" panose="02010600030101010101" pitchFamily="2" charset="-122"/>
                <a:cs typeface="mn-cs"/>
              </a:rPr>
              <a:t>，提高数据库的性能和响应速度。</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D183639-5382-4069-92C4-98A91733FB03}" type="slidenum">
              <a:rPr lang="zh-CN" altLang="en-US" smtClean="0"/>
              <a:t>8</a:t>
            </a:fld>
            <a:endParaRPr lang="zh-CN" altLang="en-US"/>
          </a:p>
        </p:txBody>
      </p:sp>
    </p:spTree>
    <p:extLst>
      <p:ext uri="{BB962C8B-B14F-4D97-AF65-F5344CB8AC3E}">
        <p14:creationId xmlns:p14="http://schemas.microsoft.com/office/powerpoint/2010/main" val="333870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200" dirty="0">
                <a:effectLst/>
                <a:latin typeface="Calibri" panose="020F0502020204030204" pitchFamily="34" charset="0"/>
                <a:ea typeface="宋体" panose="02010600030101010101" pitchFamily="2" charset="-122"/>
                <a:cs typeface="mn-cs"/>
              </a:rPr>
              <a:t>缓冲池是</a:t>
            </a:r>
            <a:r>
              <a:rPr lang="en-US" altLang="zh-CN" sz="1800" kern="1200" dirty="0">
                <a:effectLst/>
                <a:latin typeface="Calibri" panose="020F0502020204030204" pitchFamily="34" charset="0"/>
                <a:ea typeface="宋体" panose="02010600030101010101" pitchFamily="2" charset="-122"/>
                <a:cs typeface="mn-cs"/>
              </a:rPr>
              <a:t>DBMS</a:t>
            </a:r>
            <a:r>
              <a:rPr lang="zh-CN" altLang="zh-CN" sz="1800" kern="1200" dirty="0">
                <a:effectLst/>
                <a:latin typeface="Calibri" panose="020F0502020204030204" pitchFamily="34" charset="0"/>
                <a:ea typeface="宋体" panose="02010600030101010101" pitchFamily="2" charset="-122"/>
                <a:cs typeface="mn-cs"/>
              </a:rPr>
              <a:t>管理的一大片内存区域，用于缓存从磁盘获取的页面。缓存页面的内存空间被组织为一个数组，其中每个数组项被称为一个帧，帧的大小和页面大小保持一致，这样，从磁盘中读取的页面正好放满一帧。如图，页面</a:t>
            </a:r>
            <a:r>
              <a:rPr lang="en-US" altLang="zh-CN" sz="1800" kern="1200" dirty="0">
                <a:effectLst/>
                <a:latin typeface="Calibri" panose="020F0502020204030204" pitchFamily="34" charset="0"/>
                <a:ea typeface="宋体" panose="02010600030101010101" pitchFamily="2" charset="-122"/>
                <a:cs typeface="mn-cs"/>
              </a:rPr>
              <a:t>1</a:t>
            </a:r>
            <a:r>
              <a:rPr lang="zh-CN" altLang="zh-CN" sz="1800" kern="1200" dirty="0">
                <a:effectLst/>
                <a:latin typeface="Calibri" panose="020F0502020204030204" pitchFamily="34" charset="0"/>
                <a:ea typeface="宋体" panose="02010600030101010101" pitchFamily="2" charset="-122"/>
                <a:cs typeface="mn-cs"/>
              </a:rPr>
              <a:t>被加载到缓冲池的第</a:t>
            </a:r>
            <a:r>
              <a:rPr lang="en-US" altLang="zh-CN" sz="1800" kern="1200" dirty="0">
                <a:effectLst/>
                <a:latin typeface="Calibri" panose="020F0502020204030204" pitchFamily="34" charset="0"/>
                <a:ea typeface="宋体" panose="02010600030101010101" pitchFamily="2" charset="-122"/>
                <a:cs typeface="mn-cs"/>
              </a:rPr>
              <a:t>1</a:t>
            </a:r>
            <a:r>
              <a:rPr lang="zh-CN" altLang="zh-CN" sz="1800" kern="1200" dirty="0">
                <a:effectLst/>
                <a:latin typeface="Calibri" panose="020F0502020204030204" pitchFamily="34" charset="0"/>
                <a:ea typeface="宋体" panose="02010600030101010101" pitchFamily="2" charset="-122"/>
                <a:cs typeface="mn-cs"/>
              </a:rPr>
              <a:t>帧，页面</a:t>
            </a:r>
            <a:r>
              <a:rPr lang="en-US" altLang="zh-CN" sz="1800" kern="1200" dirty="0">
                <a:effectLst/>
                <a:latin typeface="Calibri" panose="020F0502020204030204" pitchFamily="34" charset="0"/>
                <a:ea typeface="宋体" panose="02010600030101010101" pitchFamily="2" charset="-122"/>
                <a:cs typeface="mn-cs"/>
              </a:rPr>
              <a:t>3</a:t>
            </a:r>
            <a:r>
              <a:rPr lang="zh-CN" altLang="zh-CN" sz="1800" kern="1200" dirty="0">
                <a:effectLst/>
                <a:latin typeface="Calibri" panose="020F0502020204030204" pitchFamily="34" charset="0"/>
                <a:ea typeface="宋体" panose="02010600030101010101" pitchFamily="2" charset="-122"/>
                <a:cs typeface="mn-cs"/>
              </a:rPr>
              <a:t>被加载到缓冲池的第</a:t>
            </a:r>
            <a:r>
              <a:rPr lang="en-US" altLang="zh-CN" sz="1800" kern="1200" dirty="0">
                <a:effectLst/>
                <a:latin typeface="Calibri" panose="020F0502020204030204" pitchFamily="34" charset="0"/>
                <a:ea typeface="宋体" panose="02010600030101010101" pitchFamily="2" charset="-122"/>
                <a:cs typeface="mn-cs"/>
              </a:rPr>
              <a:t>2</a:t>
            </a:r>
            <a:r>
              <a:rPr lang="zh-CN" altLang="zh-CN" sz="1800" kern="1200" dirty="0">
                <a:effectLst/>
                <a:latin typeface="Calibri" panose="020F0502020204030204" pitchFamily="34" charset="0"/>
                <a:ea typeface="宋体" panose="02010600030101010101" pitchFamily="2" charset="-122"/>
                <a:cs typeface="mn-cs"/>
              </a:rPr>
              <a:t>帧。为保存缓冲池中帧和页面的映射关系，还需要设立新的数据结构</a:t>
            </a:r>
            <a:r>
              <a:rPr lang="en-US" altLang="zh-CN" sz="1800" kern="1200" dirty="0">
                <a:effectLst/>
                <a:latin typeface="Calibri" panose="020F0502020204030204" pitchFamily="34" charset="0"/>
                <a:ea typeface="宋体" panose="02010600030101010101" pitchFamily="2" charset="-122"/>
                <a:cs typeface="mn-cs"/>
              </a:rPr>
              <a:t>-</a:t>
            </a:r>
            <a:r>
              <a:rPr lang="zh-CN" altLang="zh-CN" sz="1800" kern="1200" dirty="0">
                <a:effectLst/>
                <a:latin typeface="Calibri" panose="020F0502020204030204" pitchFamily="34" charset="0"/>
                <a:ea typeface="宋体" panose="02010600030101010101" pitchFamily="2" charset="-122"/>
                <a:cs typeface="mn-cs"/>
              </a:rPr>
              <a:t>页表。</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D183639-5382-4069-92C4-98A91733FB03}" type="slidenum">
              <a:rPr lang="zh-CN" altLang="en-US" smtClean="0"/>
              <a:t>9</a:t>
            </a:fld>
            <a:endParaRPr lang="zh-CN" altLang="en-US"/>
          </a:p>
        </p:txBody>
      </p:sp>
    </p:spTree>
    <p:extLst>
      <p:ext uri="{BB962C8B-B14F-4D97-AF65-F5344CB8AC3E}">
        <p14:creationId xmlns:p14="http://schemas.microsoft.com/office/powerpoint/2010/main" val="337266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12190413" cy="6859588"/>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08850" tIns="54425" rIns="108850" bIns="54425" rtlCol="0" anchor="ctr"/>
          <a:lstStyle/>
          <a:p>
            <a:pPr algn="ctr" eaLnBrk="1" latinLnBrk="0" hangingPunct="1"/>
            <a:endParaRPr kumimoji="0" lang="en-US"/>
          </a:p>
        </p:txBody>
      </p:sp>
      <p:sp useBgFill="1">
        <p:nvSpPr>
          <p:cNvPr id="13" name="圆角矩形 12"/>
          <p:cNvSpPr/>
          <p:nvPr/>
        </p:nvSpPr>
        <p:spPr>
          <a:xfrm>
            <a:off x="87073" y="69771"/>
            <a:ext cx="12016265" cy="66937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9" name="副标题 8"/>
          <p:cNvSpPr>
            <a:spLocks noGrp="1"/>
          </p:cNvSpPr>
          <p:nvPr>
            <p:ph type="subTitle" idx="1"/>
          </p:nvPr>
        </p:nvSpPr>
        <p:spPr>
          <a:xfrm>
            <a:off x="1726975" y="3201141"/>
            <a:ext cx="8533289" cy="1600571"/>
          </a:xfrm>
        </p:spPr>
        <p:txBody>
          <a:bodyPr>
            <a:normAutofit/>
          </a:bodyPr>
          <a:lstStyle>
            <a:lvl1pPr marL="0" indent="0" algn="ctr">
              <a:buNone/>
              <a:defRPr sz="2800">
                <a:solidFill>
                  <a:schemeClr val="tx2"/>
                </a:solidFill>
              </a:defRPr>
            </a:lvl1pPr>
            <a:lvl2pPr marL="544251" indent="0" algn="ctr">
              <a:buNone/>
            </a:lvl2pPr>
            <a:lvl3pPr marL="1088502" indent="0" algn="ctr">
              <a:buNone/>
            </a:lvl3pPr>
            <a:lvl4pPr marL="1632753" indent="0" algn="ctr">
              <a:buNone/>
            </a:lvl4pPr>
            <a:lvl5pPr marL="2177004" indent="0" algn="ctr">
              <a:buNone/>
            </a:lvl5pPr>
            <a:lvl6pPr marL="2721254" indent="0" algn="ctr">
              <a:buNone/>
            </a:lvl6pPr>
            <a:lvl7pPr marL="3265505" indent="0" algn="ctr">
              <a:buNone/>
            </a:lvl7pPr>
            <a:lvl8pPr marL="3809756" indent="0" algn="ctr">
              <a:buNone/>
            </a:lvl8pPr>
            <a:lvl9pPr marL="4354007" indent="0" algn="ctr">
              <a:buNone/>
            </a:lvl9pPr>
          </a:lstStyle>
          <a:p>
            <a:r>
              <a:rPr kumimoji="0" lang="zh-CN" altLang="en-US" dirty="0"/>
              <a:t>单击此处编辑母版副标题样式</a:t>
            </a:r>
            <a:endParaRPr kumimoji="0" lang="en-US" dirty="0"/>
          </a:p>
        </p:txBody>
      </p:sp>
      <p:sp>
        <p:nvSpPr>
          <p:cNvPr id="7" name="矩形 6"/>
          <p:cNvSpPr/>
          <p:nvPr/>
        </p:nvSpPr>
        <p:spPr>
          <a:xfrm>
            <a:off x="83898" y="1449639"/>
            <a:ext cx="12027150" cy="1527703"/>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10" name="矩形 9"/>
          <p:cNvSpPr/>
          <p:nvPr/>
        </p:nvSpPr>
        <p:spPr>
          <a:xfrm>
            <a:off x="83898" y="1397043"/>
            <a:ext cx="12027150" cy="12060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11" name="矩形 10"/>
          <p:cNvSpPr/>
          <p:nvPr/>
        </p:nvSpPr>
        <p:spPr>
          <a:xfrm>
            <a:off x="83898" y="2977338"/>
            <a:ext cx="12027150" cy="11055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8" name="标题 7"/>
          <p:cNvSpPr>
            <a:spLocks noGrp="1"/>
          </p:cNvSpPr>
          <p:nvPr>
            <p:ph type="ctrTitle"/>
          </p:nvPr>
        </p:nvSpPr>
        <p:spPr>
          <a:xfrm>
            <a:off x="609521" y="1506279"/>
            <a:ext cx="10971372" cy="1470365"/>
          </a:xfrm>
        </p:spPr>
        <p:txBody>
          <a:bodyPr anchor="ctr">
            <a:normAutofit/>
          </a:bodyPr>
          <a:lstStyle>
            <a:lvl1pPr algn="ctr">
              <a:defRPr lang="en-US" sz="4000" dirty="0">
                <a:solidFill>
                  <a:srgbClr val="FFFFFF"/>
                </a:solidFill>
              </a:defRPr>
            </a:lvl1pPr>
          </a:lstStyle>
          <a:p>
            <a:r>
              <a:rPr kumimoji="0" lang="zh-CN" altLang="en-US" dirty="0"/>
              <a:t>单击此处编辑母版标题样式</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solidFill>
              </a:defRPr>
            </a:lvl1pPr>
          </a:lstStyle>
          <a:p>
            <a:r>
              <a:rPr kumimoji="0" lang="zh-CN" altLang="en-US" dirty="0"/>
              <a:t>单击此处编辑母版标题样式</a:t>
            </a:r>
            <a:endParaRPr kumimoji="0" lang="en-US" dirty="0"/>
          </a:p>
        </p:txBody>
      </p:sp>
      <p:sp>
        <p:nvSpPr>
          <p:cNvPr id="8" name="内容占位符 7"/>
          <p:cNvSpPr>
            <a:spLocks noGrp="1"/>
          </p:cNvSpPr>
          <p:nvPr>
            <p:ph sz="quarter" idx="1"/>
          </p:nvPr>
        </p:nvSpPr>
        <p:spPr>
          <a:xfrm>
            <a:off x="910630" y="1448135"/>
            <a:ext cx="10361851" cy="4789971"/>
          </a:xfrm>
        </p:spPr>
        <p:txBody>
          <a:bodyPr vert="horz"/>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12190413" cy="6859588"/>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08850" tIns="54425" rIns="108850" bIns="54425" rtlCol="0" anchor="ctr"/>
          <a:lstStyle/>
          <a:p>
            <a:pPr algn="ctr" eaLnBrk="1" latinLnBrk="0" hangingPunct="1"/>
            <a:endParaRPr kumimoji="0" lang="en-US"/>
          </a:p>
        </p:txBody>
      </p:sp>
      <p:sp useBgFill="1">
        <p:nvSpPr>
          <p:cNvPr id="10" name="圆角矩形 9"/>
          <p:cNvSpPr/>
          <p:nvPr/>
        </p:nvSpPr>
        <p:spPr>
          <a:xfrm>
            <a:off x="87073" y="69771"/>
            <a:ext cx="12016265" cy="66937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2" name="标题 1"/>
          <p:cNvSpPr>
            <a:spLocks noGrp="1"/>
          </p:cNvSpPr>
          <p:nvPr>
            <p:ph type="title"/>
          </p:nvPr>
        </p:nvSpPr>
        <p:spPr>
          <a:xfrm>
            <a:off x="962959" y="952721"/>
            <a:ext cx="10361851" cy="1362390"/>
          </a:xfrm>
        </p:spPr>
        <p:txBody>
          <a:bodyPr anchor="b" anchorCtr="0">
            <a:normAutofit/>
          </a:bodyPr>
          <a:lstStyle>
            <a:lvl1pPr algn="l">
              <a:buNone/>
              <a:defRPr sz="3600" b="0" cap="none">
                <a:solidFill>
                  <a:schemeClr val="tx1"/>
                </a:solidFill>
              </a:defRPr>
            </a:lvl1pPr>
          </a:lstStyle>
          <a:p>
            <a:r>
              <a:rPr kumimoji="0" lang="zh-CN" altLang="en-US" dirty="0"/>
              <a:t>单击此处编辑母版标题样式</a:t>
            </a:r>
            <a:endParaRPr kumimoji="0" lang="en-US" dirty="0"/>
          </a:p>
        </p:txBody>
      </p:sp>
      <p:sp>
        <p:nvSpPr>
          <p:cNvPr id="3" name="文本占位符 2"/>
          <p:cNvSpPr>
            <a:spLocks noGrp="1"/>
          </p:cNvSpPr>
          <p:nvPr>
            <p:ph type="body" idx="1"/>
          </p:nvPr>
        </p:nvSpPr>
        <p:spPr>
          <a:xfrm>
            <a:off x="962959" y="2548528"/>
            <a:ext cx="10361851" cy="1338572"/>
          </a:xfrm>
        </p:spPr>
        <p:txBody>
          <a:bodyPr anchor="t" anchorCtr="0">
            <a:normAutofit/>
          </a:bodyPr>
          <a:lstStyle>
            <a:lvl1pPr marL="0" indent="0">
              <a:buNone/>
              <a:defRPr sz="2400">
                <a:solidFill>
                  <a:schemeClr val="tx1"/>
                </a:solidFill>
              </a:defRPr>
            </a:lvl1pPr>
            <a:lvl2pPr>
              <a:buNone/>
              <a:defRPr sz="2100">
                <a:solidFill>
                  <a:schemeClr val="tx1">
                    <a:tint val="75000"/>
                  </a:schemeClr>
                </a:solidFill>
              </a:defRPr>
            </a:lvl2pPr>
            <a:lvl3pPr>
              <a:buNone/>
              <a:defRPr sz="1900">
                <a:solidFill>
                  <a:schemeClr val="tx1">
                    <a:tint val="75000"/>
                  </a:schemeClr>
                </a:solidFill>
              </a:defRPr>
            </a:lvl3pPr>
            <a:lvl4pPr>
              <a:buNone/>
              <a:defRPr sz="1700">
                <a:solidFill>
                  <a:schemeClr val="tx1">
                    <a:tint val="75000"/>
                  </a:schemeClr>
                </a:solidFill>
              </a:defRPr>
            </a:lvl4pPr>
            <a:lvl5pPr>
              <a:buNone/>
              <a:defRPr sz="1700">
                <a:solidFill>
                  <a:schemeClr val="tx1">
                    <a:tint val="75000"/>
                  </a:schemeClr>
                </a:solidFill>
              </a:defRPr>
            </a:lvl5pPr>
          </a:lstStyle>
          <a:p>
            <a:pPr lvl="0" eaLnBrk="1" latinLnBrk="0" hangingPunct="1"/>
            <a:r>
              <a:rPr kumimoji="0" lang="zh-CN" altLang="en-US" dirty="0"/>
              <a:t>单击此处编辑母版文本样式</a:t>
            </a:r>
          </a:p>
        </p:txBody>
      </p:sp>
      <p:sp>
        <p:nvSpPr>
          <p:cNvPr id="7" name="矩形 6"/>
          <p:cNvSpPr/>
          <p:nvPr/>
        </p:nvSpPr>
        <p:spPr>
          <a:xfrm flipV="1">
            <a:off x="92538" y="2377380"/>
            <a:ext cx="12016456" cy="9146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8" name="矩形 7"/>
          <p:cNvSpPr/>
          <p:nvPr/>
        </p:nvSpPr>
        <p:spPr>
          <a:xfrm>
            <a:off x="92183" y="2342017"/>
            <a:ext cx="12016810" cy="4573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9" name="矩形 8"/>
          <p:cNvSpPr/>
          <p:nvPr/>
        </p:nvSpPr>
        <p:spPr>
          <a:xfrm>
            <a:off x="91064" y="2469451"/>
            <a:ext cx="12017930" cy="45731"/>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dirty="0"/>
              <a:t>单击此处编辑母版标题样式</a:t>
            </a:r>
            <a:endParaRPr kumimoji="0" lang="en-US" dirty="0"/>
          </a:p>
        </p:txBody>
      </p:sp>
      <p:sp>
        <p:nvSpPr>
          <p:cNvPr id="9" name="内容占位符 8"/>
          <p:cNvSpPr>
            <a:spLocks noGrp="1"/>
          </p:cNvSpPr>
          <p:nvPr>
            <p:ph sz="quarter" idx="1"/>
          </p:nvPr>
        </p:nvSpPr>
        <p:spPr>
          <a:xfrm>
            <a:off x="910630" y="1448135"/>
            <a:ext cx="4998069" cy="4861979"/>
          </a:xfrm>
        </p:spPr>
        <p:txBody>
          <a:bodyPr vert="horz"/>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1" name="内容占位符 10"/>
          <p:cNvSpPr>
            <a:spLocks noGrp="1"/>
          </p:cNvSpPr>
          <p:nvPr>
            <p:ph sz="quarter" idx="2"/>
          </p:nvPr>
        </p:nvSpPr>
        <p:spPr>
          <a:xfrm>
            <a:off x="6269333" y="1448135"/>
            <a:ext cx="4998069" cy="4861979"/>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0630" y="549474"/>
            <a:ext cx="10361851" cy="866904"/>
          </a:xfrm>
        </p:spPr>
        <p:txBody>
          <a:bodyPr anchor="b" anchorCtr="0"/>
          <a:lstStyle>
            <a:lvl1pPr>
              <a:defRPr/>
            </a:lvl1pPr>
          </a:lstStyle>
          <a:p>
            <a:r>
              <a:rPr kumimoji="0" lang="zh-CN" altLang="en-US" dirty="0"/>
              <a:t>单击此处编辑母版标题样式</a:t>
            </a:r>
            <a:endParaRPr kumimoji="0" lang="en-US" dirty="0"/>
          </a:p>
        </p:txBody>
      </p:sp>
      <p:sp>
        <p:nvSpPr>
          <p:cNvPr id="3" name="文本占位符 2"/>
          <p:cNvSpPr>
            <a:spLocks noGrp="1"/>
          </p:cNvSpPr>
          <p:nvPr>
            <p:ph type="body" idx="1"/>
          </p:nvPr>
        </p:nvSpPr>
        <p:spPr>
          <a:xfrm>
            <a:off x="910630" y="1448135"/>
            <a:ext cx="4977752" cy="762176"/>
          </a:xfrm>
          <a:noFill/>
          <a:ln w="12700" cap="sq" cmpd="sng" algn="ctr">
            <a:noFill/>
            <a:prstDash val="solid"/>
          </a:ln>
        </p:spPr>
        <p:txBody>
          <a:bodyPr lIns="108850" anchor="b" anchorCtr="0">
            <a:noAutofit/>
          </a:bodyPr>
          <a:lstStyle>
            <a:lvl1pPr marL="0" indent="0">
              <a:buNone/>
              <a:defRPr sz="2400" b="1">
                <a:solidFill>
                  <a:schemeClr val="tx1"/>
                </a:solidFill>
                <a:latin typeface="微软雅黑" panose="020B0503020204020204" pitchFamily="34" charset="-122"/>
                <a:ea typeface="微软雅黑" panose="020B0503020204020204" pitchFamily="34" charset="-122"/>
                <a:cs typeface="+mj-cs"/>
              </a:defRPr>
            </a:lvl1pPr>
            <a:lvl2pPr>
              <a:buNone/>
              <a:defRPr sz="2400" b="1"/>
            </a:lvl2pPr>
            <a:lvl3pPr>
              <a:buNone/>
              <a:defRPr sz="2100" b="1"/>
            </a:lvl3pPr>
            <a:lvl4pPr>
              <a:buNone/>
              <a:defRPr sz="1900" b="1"/>
            </a:lvl4pPr>
            <a:lvl5pPr>
              <a:buNone/>
              <a:defRPr sz="1900" b="1"/>
            </a:lvl5pPr>
          </a:lstStyle>
          <a:p>
            <a:pPr lvl="0" eaLnBrk="1" latinLnBrk="0" hangingPunct="1"/>
            <a:r>
              <a:rPr kumimoji="0" lang="zh-CN" altLang="en-US" dirty="0"/>
              <a:t>单击此处编辑母版文本样式</a:t>
            </a:r>
          </a:p>
        </p:txBody>
      </p:sp>
      <p:sp>
        <p:nvSpPr>
          <p:cNvPr id="4" name="文本占位符 3"/>
          <p:cNvSpPr>
            <a:spLocks noGrp="1"/>
          </p:cNvSpPr>
          <p:nvPr>
            <p:ph type="body" sz="half" idx="3"/>
          </p:nvPr>
        </p:nvSpPr>
        <p:spPr>
          <a:xfrm>
            <a:off x="6294729" y="1448135"/>
            <a:ext cx="4977752" cy="762176"/>
          </a:xfrm>
          <a:noFill/>
          <a:ln w="12700" cap="sq" cmpd="sng" algn="ctr">
            <a:noFill/>
            <a:prstDash val="solid"/>
          </a:ln>
        </p:spPr>
        <p:txBody>
          <a:bodyPr lIns="108850" tIns="54425" rIns="108850" bIns="54425" anchor="b" anchorCtr="0">
            <a:noAutofit/>
          </a:bodyPr>
          <a:lstStyle>
            <a:lvl1pPr>
              <a:defRPr lang="zh-CN" altLang="en-US" b="1" smtClean="0">
                <a:cs typeface="+mj-cs"/>
              </a:defRPr>
            </a:lvl1pPr>
          </a:lstStyle>
          <a:p>
            <a:pPr marL="0" lvl="0" indent="0">
              <a:buNone/>
            </a:pPr>
            <a:r>
              <a:rPr kumimoji="0" lang="zh-CN" altLang="en-US"/>
              <a:t>单击此处编辑母版文本样式</a:t>
            </a:r>
          </a:p>
        </p:txBody>
      </p:sp>
      <p:sp>
        <p:nvSpPr>
          <p:cNvPr id="11" name="内容占位符 10"/>
          <p:cNvSpPr>
            <a:spLocks noGrp="1"/>
          </p:cNvSpPr>
          <p:nvPr>
            <p:ph sz="half" idx="2"/>
          </p:nvPr>
        </p:nvSpPr>
        <p:spPr>
          <a:xfrm>
            <a:off x="910630" y="2248420"/>
            <a:ext cx="4977752" cy="4133702"/>
          </a:xfrm>
        </p:spPr>
        <p:txBody>
          <a:bodyPr vert="horz"/>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13" name="内容占位符 12"/>
          <p:cNvSpPr>
            <a:spLocks noGrp="1"/>
          </p:cNvSpPr>
          <p:nvPr>
            <p:ph sz="half" idx="4"/>
          </p:nvPr>
        </p:nvSpPr>
        <p:spPr>
          <a:xfrm>
            <a:off x="6294729" y="2248420"/>
            <a:ext cx="4977752" cy="4133702"/>
          </a:xfrm>
        </p:spPr>
        <p:txBody>
          <a:bodyPr vert="horz"/>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12190413" cy="6859588"/>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useBgFill="1">
        <p:nvSpPr>
          <p:cNvPr id="9" name="圆角矩形 8"/>
          <p:cNvSpPr/>
          <p:nvPr/>
        </p:nvSpPr>
        <p:spPr>
          <a:xfrm>
            <a:off x="85333" y="69771"/>
            <a:ext cx="12016265" cy="669495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2" name="标题 1"/>
          <p:cNvSpPr>
            <a:spLocks noGrp="1"/>
          </p:cNvSpPr>
          <p:nvPr>
            <p:ph type="title"/>
          </p:nvPr>
        </p:nvSpPr>
        <p:spPr>
          <a:xfrm>
            <a:off x="910630" y="621482"/>
            <a:ext cx="10361851" cy="794896"/>
          </a:xfrm>
        </p:spPr>
        <p:txBody>
          <a:bodyPr lIns="108850" tIns="54425" rIns="108850" bIns="108850" anchor="b" anchorCtr="0">
            <a:normAutofit/>
          </a:bodyPr>
          <a:lstStyle>
            <a:lvl1pPr>
              <a:defRPr lang="en-US"/>
            </a:lvl1pPr>
          </a:lstStyle>
          <a:p>
            <a:pPr lvl="0"/>
            <a:r>
              <a:rPr kumimoji="0" lang="zh-CN" altLang="en-US"/>
              <a:t>单击此处编辑母版标题样式</a:t>
            </a:r>
            <a:endParaRPr kumimoji="0" lang="en-US"/>
          </a:p>
        </p:txBody>
      </p:sp>
      <p:sp>
        <p:nvSpPr>
          <p:cNvPr id="3" name="文本占位符 2"/>
          <p:cNvSpPr>
            <a:spLocks noGrp="1"/>
          </p:cNvSpPr>
          <p:nvPr>
            <p:ph type="body" idx="2"/>
          </p:nvPr>
        </p:nvSpPr>
        <p:spPr>
          <a:xfrm>
            <a:off x="910630" y="1600571"/>
            <a:ext cx="2539669" cy="4709543"/>
          </a:xfrm>
        </p:spPr>
        <p:txBody>
          <a:bodyPr>
            <a:normAutofit/>
          </a:bodyPr>
          <a:lstStyle>
            <a:lvl1pPr marL="0" indent="0">
              <a:buNone/>
              <a:defRPr sz="2000"/>
            </a:lvl1pPr>
            <a:lvl2pPr>
              <a:buNone/>
              <a:defRPr sz="1400"/>
            </a:lvl2pPr>
            <a:lvl3pPr>
              <a:buNone/>
              <a:defRPr sz="1200"/>
            </a:lvl3pPr>
            <a:lvl4pPr>
              <a:buNone/>
              <a:defRPr sz="1100"/>
            </a:lvl4pPr>
            <a:lvl5pPr>
              <a:buNone/>
              <a:defRPr sz="1100"/>
            </a:lvl5pPr>
          </a:lstStyle>
          <a:p>
            <a:pPr lvl="0" eaLnBrk="1" latinLnBrk="0" hangingPunct="1"/>
            <a:r>
              <a:rPr kumimoji="0" lang="zh-CN" altLang="en-US" dirty="0"/>
              <a:t>单击此处编辑母版文本样式</a:t>
            </a:r>
          </a:p>
        </p:txBody>
      </p:sp>
      <p:sp>
        <p:nvSpPr>
          <p:cNvPr id="11" name="内容占位符 10"/>
          <p:cNvSpPr>
            <a:spLocks noGrp="1"/>
          </p:cNvSpPr>
          <p:nvPr>
            <p:ph sz="quarter" idx="1"/>
          </p:nvPr>
        </p:nvSpPr>
        <p:spPr>
          <a:xfrm>
            <a:off x="3653473" y="1600571"/>
            <a:ext cx="7619008" cy="4709543"/>
          </a:xfrm>
        </p:spPr>
        <p:txBody>
          <a:bodyPr vert="horz"/>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042" y="5150762"/>
            <a:ext cx="9752330" cy="522409"/>
          </a:xfrm>
        </p:spPr>
        <p:txBody>
          <a:bodyPr anchor="ctr">
            <a:noAutofit/>
          </a:bodyPr>
          <a:lstStyle>
            <a:lvl1pPr algn="ctr">
              <a:buNone/>
              <a:defRPr sz="2400" b="0">
                <a:solidFill>
                  <a:schemeClr val="tx1"/>
                </a:solidFill>
              </a:defRPr>
            </a:lvl1pPr>
          </a:lstStyle>
          <a:p>
            <a:r>
              <a:rPr kumimoji="0" lang="zh-CN" altLang="en-US" dirty="0"/>
              <a:t>单击此处编辑母版标题样式</a:t>
            </a:r>
            <a:endParaRPr kumimoji="0" lang="en-US" dirty="0"/>
          </a:p>
        </p:txBody>
      </p:sp>
      <p:sp>
        <p:nvSpPr>
          <p:cNvPr id="4" name="文本占位符 3"/>
          <p:cNvSpPr>
            <a:spLocks noGrp="1"/>
          </p:cNvSpPr>
          <p:nvPr>
            <p:ph type="body" sz="half" idx="2"/>
          </p:nvPr>
        </p:nvSpPr>
        <p:spPr>
          <a:xfrm>
            <a:off x="1219042" y="5696163"/>
            <a:ext cx="9752330" cy="685959"/>
          </a:xfrm>
        </p:spPr>
        <p:txBody>
          <a:bodyPr>
            <a:normAutofit/>
          </a:bodyPr>
          <a:lstStyle>
            <a:lvl1pPr marL="0" indent="0">
              <a:buFontTx/>
              <a:buNone/>
              <a:defRPr sz="1800"/>
            </a:lvl1pPr>
            <a:lvl2pPr>
              <a:defRPr sz="1400"/>
            </a:lvl2pPr>
            <a:lvl3pPr>
              <a:defRPr sz="1200"/>
            </a:lvl3pPr>
            <a:lvl4pPr>
              <a:defRPr sz="1100"/>
            </a:lvl4pPr>
            <a:lvl5pPr>
              <a:defRPr sz="1100"/>
            </a:lvl5pPr>
          </a:lstStyle>
          <a:p>
            <a:pPr lvl="0" eaLnBrk="1" latinLnBrk="0" hangingPunct="1"/>
            <a:r>
              <a:rPr kumimoji="0" lang="zh-CN" altLang="en-US" dirty="0"/>
              <a:t>单击此处编辑母版文本样式</a:t>
            </a:r>
          </a:p>
        </p:txBody>
      </p:sp>
      <p:sp>
        <p:nvSpPr>
          <p:cNvPr id="11" name="矩形 10"/>
          <p:cNvSpPr/>
          <p:nvPr/>
        </p:nvSpPr>
        <p:spPr>
          <a:xfrm flipV="1">
            <a:off x="91064" y="4933717"/>
            <a:ext cx="12007557" cy="9146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12" name="矩形 11"/>
          <p:cNvSpPr/>
          <p:nvPr/>
        </p:nvSpPr>
        <p:spPr>
          <a:xfrm>
            <a:off x="91333" y="4900628"/>
            <a:ext cx="12007289" cy="4573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13" name="矩形 12"/>
          <p:cNvSpPr/>
          <p:nvPr/>
        </p:nvSpPr>
        <p:spPr>
          <a:xfrm>
            <a:off x="91336" y="5023407"/>
            <a:ext cx="12007286" cy="4881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3" name="图片占位符 2"/>
          <p:cNvSpPr>
            <a:spLocks noGrp="1"/>
          </p:cNvSpPr>
          <p:nvPr>
            <p:ph type="pic" idx="1"/>
          </p:nvPr>
        </p:nvSpPr>
        <p:spPr>
          <a:xfrm>
            <a:off x="97687" y="45418"/>
            <a:ext cx="12000935" cy="4824536"/>
          </a:xfrm>
          <a:prstGeom prst="round2SameRect">
            <a:avLst>
              <a:gd name="adj1" fmla="val 7101"/>
              <a:gd name="adj2" fmla="val 0"/>
            </a:avLst>
          </a:prstGeom>
          <a:solidFill>
            <a:schemeClr val="bg2"/>
          </a:solidFill>
          <a:ln w="6350">
            <a:solidFill>
              <a:schemeClr val="tx1"/>
            </a:solidFill>
          </a:ln>
        </p:spPr>
        <p:txBody>
          <a:bodyPr/>
          <a:lstStyle>
            <a:lvl1pPr marL="0" indent="0">
              <a:buNone/>
              <a:defRPr sz="3800"/>
            </a:lvl1pPr>
          </a:lstStyle>
          <a:p>
            <a:r>
              <a:rPr kumimoji="0" lang="zh-CN" altLang="en-US"/>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12190413" cy="6859588"/>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08850" tIns="54425" rIns="108850" bIns="54425" rtlCol="0" anchor="ctr"/>
          <a:lstStyle/>
          <a:p>
            <a:pPr algn="ctr" eaLnBrk="1" latinLnBrk="0" hangingPunct="1"/>
            <a:endParaRPr kumimoji="0" lang="en-US"/>
          </a:p>
        </p:txBody>
      </p:sp>
      <p:sp useBgFill="1">
        <p:nvSpPr>
          <p:cNvPr id="8" name="圆角矩形 7"/>
          <p:cNvSpPr/>
          <p:nvPr/>
        </p:nvSpPr>
        <p:spPr>
          <a:xfrm>
            <a:off x="85333" y="69771"/>
            <a:ext cx="12016265" cy="669495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08850" tIns="54425" rIns="108850" bIns="54425" anchor="ctr"/>
          <a:lstStyle/>
          <a:p>
            <a:pPr algn="ctr" eaLnBrk="1" latinLnBrk="0" hangingPunct="1"/>
            <a:endParaRPr kumimoji="0" lang="en-US"/>
          </a:p>
        </p:txBody>
      </p:sp>
      <p:sp>
        <p:nvSpPr>
          <p:cNvPr id="22" name="标题占位符 21"/>
          <p:cNvSpPr>
            <a:spLocks noGrp="1"/>
          </p:cNvSpPr>
          <p:nvPr>
            <p:ph type="title"/>
          </p:nvPr>
        </p:nvSpPr>
        <p:spPr>
          <a:xfrm>
            <a:off x="910630" y="563621"/>
            <a:ext cx="10361851" cy="849949"/>
          </a:xfrm>
          <a:prstGeom prst="rect">
            <a:avLst/>
          </a:prstGeom>
        </p:spPr>
        <p:txBody>
          <a:bodyPr lIns="108850" tIns="54425" rIns="108850" bIns="108850" anchor="b" anchorCtr="0">
            <a:normAutofit/>
          </a:bodyPr>
          <a:lstStyle/>
          <a:p>
            <a:r>
              <a:rPr kumimoji="0" lang="zh-CN" altLang="en-US" dirty="0"/>
              <a:t>单击此处编辑母版标题样式</a:t>
            </a:r>
            <a:endParaRPr kumimoji="0" lang="en-US" dirty="0"/>
          </a:p>
        </p:txBody>
      </p:sp>
      <p:sp>
        <p:nvSpPr>
          <p:cNvPr id="13" name="文本占位符 12"/>
          <p:cNvSpPr>
            <a:spLocks noGrp="1"/>
          </p:cNvSpPr>
          <p:nvPr>
            <p:ph type="body" idx="1"/>
          </p:nvPr>
        </p:nvSpPr>
        <p:spPr>
          <a:xfrm>
            <a:off x="910630" y="1485579"/>
            <a:ext cx="10361851" cy="4824536"/>
          </a:xfrm>
          <a:prstGeom prst="rect">
            <a:avLst/>
          </a:prstGeom>
        </p:spPr>
        <p:txBody>
          <a:bodyPr lIns="108850" tIns="54425" rIns="108850" bIns="54425">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xStyles>
    <p:titleStyle>
      <a:lvl1pPr algn="l" rtl="0" eaLnBrk="1" latinLnBrk="0" hangingPunct="1">
        <a:spcBef>
          <a:spcPct val="0"/>
        </a:spcBef>
        <a:buNone/>
        <a:defRPr kumimoji="0" sz="2800" kern="1200">
          <a:solidFill>
            <a:schemeClr val="tx2"/>
          </a:solidFill>
          <a:latin typeface="微软雅黑" panose="020B0503020204020204" pitchFamily="34" charset="-122"/>
          <a:ea typeface="微软雅黑" panose="020B0503020204020204" pitchFamily="34" charset="-122"/>
          <a:cs typeface="+mj-cs"/>
        </a:defRPr>
      </a:lvl1pPr>
    </p:titleStyle>
    <p:bodyStyle>
      <a:lvl1pPr marL="326551" indent="-326551" algn="l" rtl="0" eaLnBrk="1" latinLnBrk="0" hangingPunct="1">
        <a:spcBef>
          <a:spcPts val="690"/>
        </a:spcBef>
        <a:buClr>
          <a:schemeClr val="accent1"/>
        </a:buClr>
        <a:buSzPct val="85000"/>
        <a:buFont typeface="Wingdings 2"/>
        <a:buChar char=""/>
        <a:defRPr kumimoji="0" sz="2400" kern="1200">
          <a:solidFill>
            <a:schemeClr val="tx1"/>
          </a:solidFill>
          <a:latin typeface="微软雅黑" panose="020B0503020204020204" pitchFamily="34" charset="-122"/>
          <a:ea typeface="微软雅黑" panose="020B0503020204020204" pitchFamily="34" charset="-122"/>
          <a:cs typeface="+mn-cs"/>
        </a:defRPr>
      </a:lvl1pPr>
      <a:lvl2pPr marL="653101" indent="-272125" algn="l" rtl="0" eaLnBrk="1" latinLnBrk="0" hangingPunct="1">
        <a:spcBef>
          <a:spcPts val="440"/>
        </a:spcBef>
        <a:buClr>
          <a:schemeClr val="accent2"/>
        </a:buClr>
        <a:buSzPct val="85000"/>
        <a:buFont typeface="Wingdings 2"/>
        <a:buChar char=""/>
        <a:defRPr kumimoji="0" sz="2000" kern="1200">
          <a:solidFill>
            <a:schemeClr val="tx1"/>
          </a:solidFill>
          <a:latin typeface="微软雅黑" panose="020B0503020204020204" pitchFamily="34" charset="-122"/>
          <a:ea typeface="微软雅黑" panose="020B0503020204020204" pitchFamily="34" charset="-122"/>
          <a:cs typeface="+mn-cs"/>
        </a:defRPr>
      </a:lvl2pPr>
      <a:lvl3pPr marL="979652" indent="-272125" algn="l" rtl="0" eaLnBrk="1" latinLnBrk="0" hangingPunct="1">
        <a:spcBef>
          <a:spcPts val="440"/>
        </a:spcBef>
        <a:buClr>
          <a:schemeClr val="accent1">
            <a:tint val="60000"/>
          </a:schemeClr>
        </a:buClr>
        <a:buSzPct val="85000"/>
        <a:buFont typeface="Wingdings 2"/>
        <a:buChar char=""/>
        <a:defRPr kumimoji="0" sz="1800" kern="1200">
          <a:solidFill>
            <a:schemeClr val="tx1"/>
          </a:solidFill>
          <a:latin typeface="微软雅黑" panose="020B0503020204020204" pitchFamily="34" charset="-122"/>
          <a:ea typeface="微软雅黑" panose="020B0503020204020204" pitchFamily="34" charset="-122"/>
          <a:cs typeface="+mn-cs"/>
        </a:defRPr>
      </a:lvl3pPr>
      <a:lvl4pPr marL="1306202" indent="-272125" algn="l" rtl="0" eaLnBrk="1" latinLnBrk="0" hangingPunct="1">
        <a:spcBef>
          <a:spcPts val="440"/>
        </a:spcBef>
        <a:buClr>
          <a:schemeClr val="accent3"/>
        </a:buClr>
        <a:buSzPct val="80000"/>
        <a:buFont typeface="Wingdings 2"/>
        <a:buChar char=""/>
        <a:defRPr kumimoji="0" sz="1600" kern="1200">
          <a:solidFill>
            <a:schemeClr val="tx1"/>
          </a:solidFill>
          <a:latin typeface="微软雅黑" panose="020B0503020204020204" pitchFamily="34" charset="-122"/>
          <a:ea typeface="微软雅黑" panose="020B0503020204020204" pitchFamily="34" charset="-122"/>
          <a:cs typeface="+mn-cs"/>
        </a:defRPr>
      </a:lvl4pPr>
      <a:lvl5pPr marL="1632753" indent="-272125" algn="l" rtl="0" eaLnBrk="1" latinLnBrk="0" hangingPunct="1">
        <a:spcBef>
          <a:spcPts val="440"/>
        </a:spcBef>
        <a:buClr>
          <a:schemeClr val="accent3"/>
        </a:buClr>
        <a:buFontTx/>
        <a:buChar char="o"/>
        <a:defRPr kumimoji="0" sz="1600" kern="1200">
          <a:solidFill>
            <a:schemeClr val="tx1"/>
          </a:solidFill>
          <a:latin typeface="微软雅黑" panose="020B0503020204020204" pitchFamily="34" charset="-122"/>
          <a:ea typeface="微软雅黑" panose="020B0503020204020204" pitchFamily="34" charset="-122"/>
          <a:cs typeface="+mn-cs"/>
        </a:defRPr>
      </a:lvl5pPr>
      <a:lvl6pPr marL="1959303" indent="-272125" algn="l" rtl="0" eaLnBrk="1" latinLnBrk="0" hangingPunct="1">
        <a:spcBef>
          <a:spcPts val="440"/>
        </a:spcBef>
        <a:buClr>
          <a:schemeClr val="accent3"/>
        </a:buClr>
        <a:buChar char="•"/>
        <a:defRPr kumimoji="0" sz="2100" kern="1200" baseline="0">
          <a:solidFill>
            <a:schemeClr val="tx1"/>
          </a:solidFill>
          <a:latin typeface="+mn-lt"/>
          <a:ea typeface="+mn-ea"/>
          <a:cs typeface="+mn-cs"/>
        </a:defRPr>
      </a:lvl6pPr>
      <a:lvl7pPr marL="2285854" indent="-272125" algn="l" rtl="0" eaLnBrk="1" latinLnBrk="0" hangingPunct="1">
        <a:spcBef>
          <a:spcPts val="440"/>
        </a:spcBef>
        <a:buClr>
          <a:schemeClr val="accent2"/>
        </a:buClr>
        <a:buChar char="•"/>
        <a:defRPr kumimoji="0" sz="2100" kern="1200">
          <a:solidFill>
            <a:schemeClr val="tx1"/>
          </a:solidFill>
          <a:latin typeface="+mn-lt"/>
          <a:ea typeface="+mn-ea"/>
          <a:cs typeface="+mn-cs"/>
        </a:defRPr>
      </a:lvl7pPr>
      <a:lvl8pPr marL="2612404" indent="-272125" algn="l" rtl="0" eaLnBrk="1" latinLnBrk="0" hangingPunct="1">
        <a:spcBef>
          <a:spcPts val="440"/>
        </a:spcBef>
        <a:buClr>
          <a:schemeClr val="accent1">
            <a:tint val="60000"/>
          </a:schemeClr>
        </a:buClr>
        <a:buChar char="•"/>
        <a:defRPr kumimoji="0" sz="2100" kern="1200">
          <a:solidFill>
            <a:schemeClr val="tx1"/>
          </a:solidFill>
          <a:latin typeface="+mn-lt"/>
          <a:ea typeface="+mn-ea"/>
          <a:cs typeface="+mn-cs"/>
        </a:defRPr>
      </a:lvl8pPr>
      <a:lvl9pPr marL="2938955" indent="-272125" algn="l" rtl="0" eaLnBrk="1" latinLnBrk="0" hangingPunct="1">
        <a:spcBef>
          <a:spcPts val="440"/>
        </a:spcBef>
        <a:buClr>
          <a:schemeClr val="accent2">
            <a:tint val="60000"/>
          </a:schemeClr>
        </a:buClr>
        <a:buChar char="•"/>
        <a:defRPr kumimoji="0" sz="21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44251" algn="l" rtl="0" eaLnBrk="1" latinLnBrk="0" hangingPunct="1">
        <a:defRPr kumimoji="0" kern="1200">
          <a:solidFill>
            <a:schemeClr val="tx1"/>
          </a:solidFill>
          <a:latin typeface="+mn-lt"/>
          <a:ea typeface="+mn-ea"/>
          <a:cs typeface="+mn-cs"/>
        </a:defRPr>
      </a:lvl2pPr>
      <a:lvl3pPr marL="1088502" algn="l" rtl="0" eaLnBrk="1" latinLnBrk="0" hangingPunct="1">
        <a:defRPr kumimoji="0" kern="1200">
          <a:solidFill>
            <a:schemeClr val="tx1"/>
          </a:solidFill>
          <a:latin typeface="+mn-lt"/>
          <a:ea typeface="+mn-ea"/>
          <a:cs typeface="+mn-cs"/>
        </a:defRPr>
      </a:lvl3pPr>
      <a:lvl4pPr marL="1632753" algn="l" rtl="0" eaLnBrk="1" latinLnBrk="0" hangingPunct="1">
        <a:defRPr kumimoji="0" kern="1200">
          <a:solidFill>
            <a:schemeClr val="tx1"/>
          </a:solidFill>
          <a:latin typeface="+mn-lt"/>
          <a:ea typeface="+mn-ea"/>
          <a:cs typeface="+mn-cs"/>
        </a:defRPr>
      </a:lvl4pPr>
      <a:lvl5pPr marL="2177004" algn="l" rtl="0" eaLnBrk="1" latinLnBrk="0" hangingPunct="1">
        <a:defRPr kumimoji="0" kern="1200">
          <a:solidFill>
            <a:schemeClr val="tx1"/>
          </a:solidFill>
          <a:latin typeface="+mn-lt"/>
          <a:ea typeface="+mn-ea"/>
          <a:cs typeface="+mn-cs"/>
        </a:defRPr>
      </a:lvl5pPr>
      <a:lvl6pPr marL="2721254" algn="l" rtl="0" eaLnBrk="1" latinLnBrk="0" hangingPunct="1">
        <a:defRPr kumimoji="0" kern="1200">
          <a:solidFill>
            <a:schemeClr val="tx1"/>
          </a:solidFill>
          <a:latin typeface="+mn-lt"/>
          <a:ea typeface="+mn-ea"/>
          <a:cs typeface="+mn-cs"/>
        </a:defRPr>
      </a:lvl6pPr>
      <a:lvl7pPr marL="3265505" algn="l" rtl="0" eaLnBrk="1" latinLnBrk="0" hangingPunct="1">
        <a:defRPr kumimoji="0" kern="1200">
          <a:solidFill>
            <a:schemeClr val="tx1"/>
          </a:solidFill>
          <a:latin typeface="+mn-lt"/>
          <a:ea typeface="+mn-ea"/>
          <a:cs typeface="+mn-cs"/>
        </a:defRPr>
      </a:lvl7pPr>
      <a:lvl8pPr marL="3809756" algn="l" rtl="0" eaLnBrk="1" latinLnBrk="0" hangingPunct="1">
        <a:defRPr kumimoji="0" kern="1200">
          <a:solidFill>
            <a:schemeClr val="tx1"/>
          </a:solidFill>
          <a:latin typeface="+mn-lt"/>
          <a:ea typeface="+mn-ea"/>
          <a:cs typeface="+mn-cs"/>
        </a:defRPr>
      </a:lvl8pPr>
      <a:lvl9pPr marL="4354007"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png"/><Relationship Id="rId5" Type="http://schemas.openxmlformats.org/officeDocument/2006/relationships/hyperlink" Target="https://dl.acm.org/doi/epdf/10.1145/170036.170081" TargetMode="Externa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2" Type="http://schemas.microsoft.com/office/2007/relationships/media" Target="../media/media34.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2" Type="http://schemas.microsoft.com/office/2007/relationships/media" Target="../media/media35.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6.m4a"/><Relationship Id="rId7" Type="http://schemas.openxmlformats.org/officeDocument/2006/relationships/image" Target="../media/image9.png"/><Relationship Id="rId2" Type="http://schemas.microsoft.com/office/2007/relationships/media" Target="../media/media36.m4a"/><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notesSlide" Target="../notesSlides/notesSlide36.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37.m4a"/><Relationship Id="rId7" Type="http://schemas.openxmlformats.org/officeDocument/2006/relationships/image" Target="../media/image13.png"/><Relationship Id="rId2" Type="http://schemas.microsoft.com/office/2007/relationships/media" Target="../media/media37.m4a"/><Relationship Id="rId1" Type="http://schemas.openxmlformats.org/officeDocument/2006/relationships/tags" Target="../tags/tag13.xml"/><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notesSlide" Target="../notesSlides/notesSlide37.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38.m4a"/><Relationship Id="rId7" Type="http://schemas.openxmlformats.org/officeDocument/2006/relationships/image" Target="../media/image13.png"/><Relationship Id="rId2" Type="http://schemas.microsoft.com/office/2007/relationships/media" Target="../media/media38.m4a"/><Relationship Id="rId1" Type="http://schemas.openxmlformats.org/officeDocument/2006/relationships/tags" Target="../tags/tag14.xml"/><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notesSlide" Target="../notesSlides/notesSlide38.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3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png"/><Relationship Id="rId4" Type="http://schemas.openxmlformats.org/officeDocument/2006/relationships/notesSlide" Target="../notesSlides/notesSlide39.xml"/><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hyperlink" Target="https://www.educoder.net/shixuns/rx4silet/challenges" TargetMode="External"/><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en-US" altLang="zh-CN" sz="4399" spc="300" dirty="0"/>
              <a:t> </a:t>
            </a:r>
            <a:r>
              <a:rPr lang="zh-CN" altLang="en-US" sz="4399" spc="300" dirty="0"/>
              <a:t>缓冲池</a:t>
            </a:r>
          </a:p>
        </p:txBody>
      </p:sp>
      <p:pic>
        <p:nvPicPr>
          <p:cNvPr id="12" name="音频 11">
            <a:hlinkClick r:id="" action="ppaction://media"/>
            <a:extLst>
              <a:ext uri="{FF2B5EF4-FFF2-40B4-BE49-F238E27FC236}">
                <a16:creationId xmlns:a16="http://schemas.microsoft.com/office/drawing/2014/main" id="{4A92207E-96C4-0A47-4CD7-8A260451A05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1750217733"/>
      </p:ext>
    </p:extLst>
  </p:cSld>
  <p:clrMapOvr>
    <a:masterClrMapping/>
  </p:clrMapOvr>
  <mc:AlternateContent xmlns:mc="http://schemas.openxmlformats.org/markup-compatibility/2006" xmlns:p14="http://schemas.microsoft.com/office/powerpoint/2010/main">
    <mc:Choice Requires="p14">
      <p:transition spd="slow" p14:dur="2000" advTm="13267"/>
    </mc:Choice>
    <mc:Fallback xmlns="">
      <p:transition spd="slow" advTm="13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78" x="6105525" y="4303713"/>
          <p14:tracePt t="311" x="6105525" y="4313238"/>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235" y="693490"/>
            <a:ext cx="5484971" cy="780088"/>
          </a:xfrm>
        </p:spPr>
        <p:txBody>
          <a:bodyPr>
            <a:normAutofit/>
          </a:bodyPr>
          <a:lstStyle/>
          <a:p>
            <a:r>
              <a:rPr lang="zh-CN" altLang="en-US" sz="3200" b="1" dirty="0">
                <a:solidFill>
                  <a:schemeClr val="accent1"/>
                </a:solidFill>
              </a:rPr>
              <a:t>缓冲池页表</a:t>
            </a:r>
            <a:endParaRPr lang="zh-CN" altLang="en-US" dirty="0">
              <a:solidFill>
                <a:schemeClr val="accent1"/>
              </a:solidFill>
            </a:endParaRPr>
          </a:p>
        </p:txBody>
      </p:sp>
      <p:sp>
        <p:nvSpPr>
          <p:cNvPr id="3" name="内容占位符 2"/>
          <p:cNvSpPr>
            <a:spLocks noGrp="1"/>
          </p:cNvSpPr>
          <p:nvPr>
            <p:ph idx="1"/>
          </p:nvPr>
        </p:nvSpPr>
        <p:spPr>
          <a:xfrm>
            <a:off x="610237" y="1560883"/>
            <a:ext cx="4951372" cy="4205103"/>
          </a:xfrm>
        </p:spPr>
        <p:txBody>
          <a:bodyPr>
            <a:normAutofit/>
          </a:bodyPr>
          <a:lstStyle/>
          <a:p>
            <a:pPr marL="0" indent="0" algn="just">
              <a:lnSpc>
                <a:spcPct val="125000"/>
              </a:lnSpc>
              <a:spcBef>
                <a:spcPts val="1200"/>
              </a:spcBef>
              <a:buNone/>
            </a:pPr>
            <a:r>
              <a:rPr lang="zh-CN" altLang="en-US" sz="2800" b="1" dirty="0"/>
              <a:t>维护页的元数据：</a:t>
            </a:r>
            <a:endParaRPr lang="en-US" altLang="zh-CN" sz="2800" b="1" dirty="0"/>
          </a:p>
          <a:p>
            <a:pPr algn="just">
              <a:lnSpc>
                <a:spcPct val="125000"/>
              </a:lnSpc>
              <a:spcBef>
                <a:spcPts val="1200"/>
              </a:spcBef>
            </a:pPr>
            <a:r>
              <a:rPr lang="zh-CN" altLang="en-US" dirty="0"/>
              <a:t>帧和页面的映射关系</a:t>
            </a:r>
            <a:r>
              <a:rPr lang="en-US" altLang="zh-CN" dirty="0"/>
              <a:t>(</a:t>
            </a:r>
            <a:r>
              <a:rPr lang="zh-CN" altLang="en-US" dirty="0"/>
              <a:t>位置信息</a:t>
            </a:r>
            <a:r>
              <a:rPr lang="en-US" altLang="zh-CN" dirty="0"/>
              <a:t>)</a:t>
            </a:r>
          </a:p>
          <a:p>
            <a:pPr algn="just">
              <a:lnSpc>
                <a:spcPct val="125000"/>
              </a:lnSpc>
              <a:spcBef>
                <a:spcPts val="1200"/>
              </a:spcBef>
            </a:pPr>
            <a:r>
              <a:rPr lang="zh-CN" altLang="zh-CN" dirty="0"/>
              <a:t>脏标</a:t>
            </a:r>
            <a:r>
              <a:rPr lang="zh-CN" altLang="en-US" dirty="0"/>
              <a:t>记</a:t>
            </a:r>
            <a:endParaRPr lang="en-US" altLang="zh-CN" dirty="0"/>
          </a:p>
          <a:p>
            <a:pPr algn="just">
              <a:lnSpc>
                <a:spcPct val="125000"/>
              </a:lnSpc>
              <a:spcBef>
                <a:spcPts val="1200"/>
              </a:spcBef>
            </a:pPr>
            <a:r>
              <a:rPr lang="zh-CN" altLang="zh-CN" dirty="0"/>
              <a:t>引用计数</a:t>
            </a:r>
            <a:r>
              <a:rPr lang="zh-CN" altLang="en-US" dirty="0"/>
              <a:t>（钉住</a:t>
            </a:r>
            <a:r>
              <a:rPr lang="en-US" altLang="zh-CN" dirty="0"/>
              <a:t>/pin</a:t>
            </a:r>
            <a:r>
              <a:rPr lang="zh-CN" altLang="en-US" dirty="0"/>
              <a:t>）</a:t>
            </a:r>
            <a:endParaRPr lang="en-US" altLang="zh-CN" dirty="0"/>
          </a:p>
          <a:p>
            <a:pPr algn="just">
              <a:lnSpc>
                <a:spcPct val="125000"/>
              </a:lnSpc>
              <a:spcBef>
                <a:spcPts val="1200"/>
              </a:spcBef>
            </a:pPr>
            <a:r>
              <a:rPr lang="zh-CN" altLang="en-US" dirty="0"/>
              <a:t>闩</a:t>
            </a:r>
            <a:r>
              <a:rPr lang="en-US" altLang="zh-CN" dirty="0"/>
              <a:t>(latch)</a:t>
            </a:r>
          </a:p>
          <a:p>
            <a:pPr lvl="1" algn="just">
              <a:lnSpc>
                <a:spcPct val="125000"/>
              </a:lnSpc>
              <a:spcBef>
                <a:spcPts val="1200"/>
              </a:spcBef>
            </a:pPr>
            <a:endParaRPr lang="en-US" altLang="zh-CN" sz="2400" dirty="0"/>
          </a:p>
          <a:p>
            <a:pPr lvl="1" algn="just">
              <a:lnSpc>
                <a:spcPct val="125000"/>
              </a:lnSpc>
              <a:spcBef>
                <a:spcPts val="1200"/>
              </a:spcBef>
            </a:pPr>
            <a:endParaRPr lang="zh-CN" altLang="en-US" sz="2400" dirty="0"/>
          </a:p>
        </p:txBody>
      </p:sp>
      <p:sp>
        <p:nvSpPr>
          <p:cNvPr id="4" name="灯片编号占位符 3">
            <a:extLst>
              <a:ext uri="{FF2B5EF4-FFF2-40B4-BE49-F238E27FC236}">
                <a16:creationId xmlns:a16="http://schemas.microsoft.com/office/drawing/2014/main" id="{1A1A5C40-52EE-4F10-9CC8-4AA5ED8BF5FA}"/>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10</a:t>
            </a:fld>
            <a:endParaRPr lang="en-US" altLang="zh-CN"/>
          </a:p>
        </p:txBody>
      </p:sp>
      <p:grpSp>
        <p:nvGrpSpPr>
          <p:cNvPr id="35" name="组合 34">
            <a:extLst>
              <a:ext uri="{FF2B5EF4-FFF2-40B4-BE49-F238E27FC236}">
                <a16:creationId xmlns:a16="http://schemas.microsoft.com/office/drawing/2014/main" id="{51CE9F14-7AA8-2454-CFC6-B805A6CCA91F}"/>
              </a:ext>
            </a:extLst>
          </p:cNvPr>
          <p:cNvGrpSpPr/>
          <p:nvPr/>
        </p:nvGrpSpPr>
        <p:grpSpPr>
          <a:xfrm>
            <a:off x="5303118" y="3323222"/>
            <a:ext cx="1200521" cy="929870"/>
            <a:chOff x="5303118" y="3323222"/>
            <a:chExt cx="1200521" cy="929870"/>
          </a:xfrm>
        </p:grpSpPr>
        <p:pic>
          <p:nvPicPr>
            <p:cNvPr id="8" name="图片 7" descr="图片包含 游戏机&#10;&#10;描述已自动生成">
              <a:extLst>
                <a:ext uri="{FF2B5EF4-FFF2-40B4-BE49-F238E27FC236}">
                  <a16:creationId xmlns:a16="http://schemas.microsoft.com/office/drawing/2014/main" id="{77D6462C-249A-987E-160A-2FC850D1CD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206" y="3323222"/>
              <a:ext cx="338545" cy="447363"/>
            </a:xfrm>
            <a:prstGeom prst="rect">
              <a:avLst/>
            </a:prstGeom>
          </p:spPr>
        </p:pic>
        <p:sp>
          <p:nvSpPr>
            <p:cNvPr id="7" name="文本框 6">
              <a:extLst>
                <a:ext uri="{FF2B5EF4-FFF2-40B4-BE49-F238E27FC236}">
                  <a16:creationId xmlns:a16="http://schemas.microsoft.com/office/drawing/2014/main" id="{1BD7E877-D0AA-F855-8DAA-7A61740EE31C}"/>
                </a:ext>
              </a:extLst>
            </p:cNvPr>
            <p:cNvSpPr txBox="1"/>
            <p:nvPr/>
          </p:nvSpPr>
          <p:spPr>
            <a:xfrm>
              <a:off x="5303118" y="3852982"/>
              <a:ext cx="1200521"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latch(</a:t>
              </a:r>
              <a:r>
                <a:rPr lang="zh-CN" altLang="en-US" sz="2000" dirty="0">
                  <a:latin typeface="微软雅黑" panose="020B0503020204020204" pitchFamily="34" charset="-122"/>
                  <a:ea typeface="微软雅黑" panose="020B0503020204020204" pitchFamily="34" charset="-122"/>
                </a:rPr>
                <a:t>闩</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pic>
        <p:nvPicPr>
          <p:cNvPr id="27" name="音频 26">
            <a:hlinkClick r:id="" action="ppaction://media"/>
            <a:extLst>
              <a:ext uri="{FF2B5EF4-FFF2-40B4-BE49-F238E27FC236}">
                <a16:creationId xmlns:a16="http://schemas.microsoft.com/office/drawing/2014/main" id="{AAE84A1C-D7F1-E4A1-3023-A90FEE6811D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84" t="-203184" r="-203184" b="-203184"/>
          <a:stretch>
            <a:fillRect/>
          </a:stretch>
        </p:blipFill>
        <p:spPr>
          <a:xfrm>
            <a:off x="10050222" y="4719397"/>
            <a:ext cx="2057876" cy="2057876"/>
          </a:xfrm>
          <a:prstGeom prst="ellipse">
            <a:avLst/>
          </a:prstGeom>
        </p:spPr>
      </p:pic>
      <p:graphicFrame>
        <p:nvGraphicFramePr>
          <p:cNvPr id="9" name="表格 8">
            <a:extLst>
              <a:ext uri="{FF2B5EF4-FFF2-40B4-BE49-F238E27FC236}">
                <a16:creationId xmlns:a16="http://schemas.microsoft.com/office/drawing/2014/main" id="{A080B302-2708-D029-B5DE-A92CF62A3F67}"/>
              </a:ext>
            </a:extLst>
          </p:cNvPr>
          <p:cNvGraphicFramePr>
            <a:graphicFrameLocks noGrp="1"/>
          </p:cNvGraphicFramePr>
          <p:nvPr>
            <p:extLst>
              <p:ext uri="{D42A27DB-BD31-4B8C-83A1-F6EECF244321}">
                <p14:modId xmlns:p14="http://schemas.microsoft.com/office/powerpoint/2010/main" val="3284368346"/>
              </p:ext>
            </p:extLst>
          </p:nvPr>
        </p:nvGraphicFramePr>
        <p:xfrm>
          <a:off x="9695606" y="1901104"/>
          <a:ext cx="1152128" cy="1926920"/>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val="4022564881"/>
                    </a:ext>
                  </a:extLst>
                </a:gridCol>
              </a:tblGrid>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帧</a:t>
                      </a: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帧</a:t>
                      </a:r>
                      <a:r>
                        <a:rPr lang="en-US" altLang="zh-CN" sz="2000" b="0" dirty="0">
                          <a:solidFill>
                            <a:schemeClr val="tx1"/>
                          </a:solidFill>
                          <a:latin typeface="微软雅黑" panose="020B0503020204020204" pitchFamily="34" charset="-122"/>
                          <a:ea typeface="微软雅黑" panose="020B0503020204020204" pitchFamily="34" charset="-122"/>
                        </a:rPr>
                        <a:t>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帧</a:t>
                      </a: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帧</a:t>
                      </a:r>
                      <a:r>
                        <a:rPr lang="en-US" altLang="zh-CN" sz="2000" b="0" dirty="0">
                          <a:solidFill>
                            <a:schemeClr val="tx1"/>
                          </a:solidFill>
                          <a:latin typeface="微软雅黑" panose="020B0503020204020204" pitchFamily="34" charset="-122"/>
                          <a:ea typeface="微软雅黑" panose="020B0503020204020204" pitchFamily="34" charset="-122"/>
                        </a:rPr>
                        <a:t>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0" name="文本框 9">
            <a:extLst>
              <a:ext uri="{FF2B5EF4-FFF2-40B4-BE49-F238E27FC236}">
                <a16:creationId xmlns:a16="http://schemas.microsoft.com/office/drawing/2014/main" id="{24DBE47B-17A8-F892-15C5-5BA693663741}"/>
              </a:ext>
            </a:extLst>
          </p:cNvPr>
          <p:cNvSpPr txBox="1"/>
          <p:nvPr/>
        </p:nvSpPr>
        <p:spPr>
          <a:xfrm>
            <a:off x="9708858" y="1341562"/>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缓冲池</a:t>
            </a:r>
          </a:p>
        </p:txBody>
      </p:sp>
      <p:graphicFrame>
        <p:nvGraphicFramePr>
          <p:cNvPr id="11" name="表格 10">
            <a:extLst>
              <a:ext uri="{FF2B5EF4-FFF2-40B4-BE49-F238E27FC236}">
                <a16:creationId xmlns:a16="http://schemas.microsoft.com/office/drawing/2014/main" id="{61E5FE10-619C-E867-9BFA-FCC1E5525898}"/>
              </a:ext>
            </a:extLst>
          </p:cNvPr>
          <p:cNvGraphicFramePr>
            <a:graphicFrameLocks noGrp="1"/>
          </p:cNvGraphicFramePr>
          <p:nvPr>
            <p:extLst>
              <p:ext uri="{D42A27DB-BD31-4B8C-83A1-F6EECF244321}">
                <p14:modId xmlns:p14="http://schemas.microsoft.com/office/powerpoint/2010/main" val="1154209539"/>
              </p:ext>
            </p:extLst>
          </p:nvPr>
        </p:nvGraphicFramePr>
        <p:xfrm>
          <a:off x="6527254" y="1894124"/>
          <a:ext cx="1152128" cy="1926920"/>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val="4022564881"/>
                    </a:ext>
                  </a:extLst>
                </a:gridCol>
              </a:tblGrid>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页面</a:t>
                      </a: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页面</a:t>
                      </a: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481730">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481730">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2" name="文本框 11">
            <a:extLst>
              <a:ext uri="{FF2B5EF4-FFF2-40B4-BE49-F238E27FC236}">
                <a16:creationId xmlns:a16="http://schemas.microsoft.com/office/drawing/2014/main" id="{DBC20603-5FDD-99A1-31BF-5A3438412D3B}"/>
              </a:ext>
            </a:extLst>
          </p:cNvPr>
          <p:cNvSpPr txBox="1"/>
          <p:nvPr/>
        </p:nvSpPr>
        <p:spPr>
          <a:xfrm>
            <a:off x="6527254" y="1343156"/>
            <a:ext cx="1107996" cy="460072"/>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页表</a:t>
            </a:r>
          </a:p>
        </p:txBody>
      </p:sp>
      <p:grpSp>
        <p:nvGrpSpPr>
          <p:cNvPr id="13" name="组合 12">
            <a:extLst>
              <a:ext uri="{FF2B5EF4-FFF2-40B4-BE49-F238E27FC236}">
                <a16:creationId xmlns:a16="http://schemas.microsoft.com/office/drawing/2014/main" id="{B8FB9E0A-53B2-F992-7616-D49D3D1EB7DD}"/>
              </a:ext>
            </a:extLst>
          </p:cNvPr>
          <p:cNvGrpSpPr/>
          <p:nvPr/>
        </p:nvGrpSpPr>
        <p:grpSpPr>
          <a:xfrm>
            <a:off x="7777894" y="2150785"/>
            <a:ext cx="1773696" cy="1421983"/>
            <a:chOff x="7777894" y="2551623"/>
            <a:chExt cx="1773696" cy="1421983"/>
          </a:xfrm>
        </p:grpSpPr>
        <p:cxnSp>
          <p:nvCxnSpPr>
            <p:cNvPr id="14" name="直接箭头连接符 13">
              <a:extLst>
                <a:ext uri="{FF2B5EF4-FFF2-40B4-BE49-F238E27FC236}">
                  <a16:creationId xmlns:a16="http://schemas.microsoft.com/office/drawing/2014/main" id="{B5CEC15C-D1A7-A8C6-9031-E59DF2A24780}"/>
                </a:ext>
              </a:extLst>
            </p:cNvPr>
            <p:cNvCxnSpPr/>
            <p:nvPr/>
          </p:nvCxnSpPr>
          <p:spPr>
            <a:xfrm>
              <a:off x="7823398" y="2551623"/>
              <a:ext cx="17281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A01746E-86F1-9E21-34AD-1B25F0733C4F}"/>
                </a:ext>
              </a:extLst>
            </p:cNvPr>
            <p:cNvCxnSpPr/>
            <p:nvPr/>
          </p:nvCxnSpPr>
          <p:spPr>
            <a:xfrm>
              <a:off x="7791146" y="3024250"/>
              <a:ext cx="17281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E38F332-3FA8-F08D-54E9-ABAD499511C5}"/>
                </a:ext>
              </a:extLst>
            </p:cNvPr>
            <p:cNvCxnSpPr/>
            <p:nvPr/>
          </p:nvCxnSpPr>
          <p:spPr>
            <a:xfrm>
              <a:off x="7796894" y="3501802"/>
              <a:ext cx="17281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86E5A1B-C2D6-B7D0-74FB-93CBE0DD5A89}"/>
                </a:ext>
              </a:extLst>
            </p:cNvPr>
            <p:cNvCxnSpPr/>
            <p:nvPr/>
          </p:nvCxnSpPr>
          <p:spPr>
            <a:xfrm>
              <a:off x="7777894" y="3973606"/>
              <a:ext cx="17281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1E09F15E-AE71-951D-F080-E76C71C97AF5}"/>
              </a:ext>
            </a:extLst>
          </p:cNvPr>
          <p:cNvSpPr txBox="1"/>
          <p:nvPr/>
        </p:nvSpPr>
        <p:spPr>
          <a:xfrm>
            <a:off x="9871363" y="1940701"/>
            <a:ext cx="848309" cy="400110"/>
          </a:xfrm>
          <a:prstGeom prst="rect">
            <a:avLst/>
          </a:prstGeom>
          <a:solidFill>
            <a:schemeClr val="bg1"/>
          </a:solid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a:t>
            </a: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7F164D57-5731-4C6C-C72A-19E2DE40CE0D}"/>
              </a:ext>
            </a:extLst>
          </p:cNvPr>
          <p:cNvSpPr txBox="1"/>
          <p:nvPr/>
        </p:nvSpPr>
        <p:spPr>
          <a:xfrm>
            <a:off x="9848553" y="2457474"/>
            <a:ext cx="848309" cy="400110"/>
          </a:xfrm>
          <a:prstGeom prst="rect">
            <a:avLst/>
          </a:prstGeom>
          <a:solidFill>
            <a:schemeClr val="bg1"/>
          </a:solid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a:t>
            </a: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3C3A6AEE-F3A2-4608-18EA-18248363C219}"/>
              </a:ext>
            </a:extLst>
          </p:cNvPr>
          <p:cNvGrpSpPr/>
          <p:nvPr/>
        </p:nvGrpSpPr>
        <p:grpSpPr>
          <a:xfrm>
            <a:off x="5311043" y="2384874"/>
            <a:ext cx="1291427" cy="705152"/>
            <a:chOff x="5311043" y="2384874"/>
            <a:chExt cx="1291427" cy="705152"/>
          </a:xfrm>
        </p:grpSpPr>
        <p:sp>
          <p:nvSpPr>
            <p:cNvPr id="26" name="文本框 25">
              <a:extLst>
                <a:ext uri="{FF2B5EF4-FFF2-40B4-BE49-F238E27FC236}">
                  <a16:creationId xmlns:a16="http://schemas.microsoft.com/office/drawing/2014/main" id="{84275EF2-2DAD-6D53-F076-27EFF18A9882}"/>
                </a:ext>
              </a:extLst>
            </p:cNvPr>
            <p:cNvSpPr txBox="1"/>
            <p:nvPr/>
          </p:nvSpPr>
          <p:spPr>
            <a:xfrm>
              <a:off x="5311043" y="2689916"/>
              <a:ext cx="125867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钉住</a:t>
              </a:r>
              <a:r>
                <a:rPr lang="en-US" altLang="zh-CN" sz="2000" dirty="0">
                  <a:latin typeface="微软雅黑" panose="020B0503020204020204" pitchFamily="34" charset="-122"/>
                  <a:ea typeface="微软雅黑" panose="020B0503020204020204" pitchFamily="34" charset="-122"/>
                </a:rPr>
                <a:t>(pin)</a:t>
              </a:r>
              <a:endParaRPr lang="zh-CN" altLang="en-US" sz="2000" dirty="0">
                <a:latin typeface="微软雅黑" panose="020B0503020204020204" pitchFamily="34" charset="-122"/>
                <a:ea typeface="微软雅黑" panose="020B0503020204020204" pitchFamily="34" charset="-122"/>
              </a:endParaRPr>
            </a:p>
          </p:txBody>
        </p:sp>
        <p:pic>
          <p:nvPicPr>
            <p:cNvPr id="33" name="图片 32" descr="卡通人物&#10;&#10;描述已自动生成">
              <a:extLst>
                <a:ext uri="{FF2B5EF4-FFF2-40B4-BE49-F238E27FC236}">
                  <a16:creationId xmlns:a16="http://schemas.microsoft.com/office/drawing/2014/main" id="{B6BA0703-D915-B009-EDB3-EFFC539F4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152699">
              <a:off x="6064470" y="2267917"/>
              <a:ext cx="421044" cy="654957"/>
            </a:xfrm>
            <a:prstGeom prst="rect">
              <a:avLst/>
            </a:prstGeom>
          </p:spPr>
        </p:pic>
      </p:grpSp>
    </p:spTree>
    <p:extLst>
      <p:ext uri="{BB962C8B-B14F-4D97-AF65-F5344CB8AC3E}">
        <p14:creationId xmlns:p14="http://schemas.microsoft.com/office/powerpoint/2010/main" val="1896592435"/>
      </p:ext>
    </p:extLst>
  </p:cSld>
  <p:clrMapOvr>
    <a:masterClrMapping/>
  </p:clrMapOvr>
  <mc:AlternateContent xmlns:mc="http://schemas.openxmlformats.org/markup-compatibility/2006" xmlns:p14="http://schemas.microsoft.com/office/powerpoint/2010/main">
    <mc:Choice Requires="p14">
      <p:transition spd="slow" p14:dur="2000" advTm="39971"/>
    </mc:Choice>
    <mc:Fallback xmlns="">
      <p:transition spd="slow" advTm="39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par>
                                <p:cTn id="7" presetID="1" presetClass="entr" presetSubtype="0" fill="hold" nodeType="withEffect">
                                  <p:stCondLst>
                                    <p:cond delay="800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2400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3000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360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par>
                          <p:cTn id="15" fill="hold">
                            <p:stCondLst>
                              <p:cond delay="36000"/>
                            </p:stCondLst>
                            <p:childTnLst>
                              <p:par>
                                <p:cTn id="16" presetID="1"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solidFill>
                  <a:schemeClr val="accent1"/>
                </a:solidFill>
              </a:rPr>
              <a:t>脏页的处理</a:t>
            </a:r>
          </a:p>
        </p:txBody>
      </p:sp>
      <p:sp>
        <p:nvSpPr>
          <p:cNvPr id="3" name="内容占位符 2"/>
          <p:cNvSpPr>
            <a:spLocks noGrp="1"/>
          </p:cNvSpPr>
          <p:nvPr>
            <p:ph idx="1"/>
          </p:nvPr>
        </p:nvSpPr>
        <p:spPr/>
        <p:txBody>
          <a:bodyPr/>
          <a:lstStyle/>
          <a:p>
            <a:pPr marL="0" indent="0">
              <a:lnSpc>
                <a:spcPct val="150000"/>
              </a:lnSpc>
              <a:spcBef>
                <a:spcPts val="1200"/>
              </a:spcBef>
              <a:buNone/>
            </a:pPr>
            <a:r>
              <a:rPr lang="zh-CN" altLang="zh-CN" dirty="0"/>
              <a:t>在淘汰页面时，对于脏页可以有两种</a:t>
            </a:r>
            <a:r>
              <a:rPr lang="zh-CN" altLang="en-US" dirty="0"/>
              <a:t>情况</a:t>
            </a:r>
            <a:r>
              <a:rPr lang="zh-CN" altLang="zh-CN" dirty="0"/>
              <a:t>：</a:t>
            </a:r>
            <a:endParaRPr lang="en-US" altLang="zh-CN" dirty="0"/>
          </a:p>
          <a:p>
            <a:pPr lvl="1">
              <a:lnSpc>
                <a:spcPct val="150000"/>
              </a:lnSpc>
              <a:spcBef>
                <a:spcPts val="1200"/>
              </a:spcBef>
              <a:buFont typeface="Wingdings" panose="05000000000000000000" pitchFamily="2" charset="2"/>
              <a:buChar char="Ø"/>
            </a:pPr>
            <a:r>
              <a:rPr lang="zh-CN" altLang="en-US" dirty="0"/>
              <a:t>快速：</a:t>
            </a:r>
            <a:r>
              <a:rPr lang="zh-CN" altLang="zh-CN" dirty="0"/>
              <a:t>优先淘汰非脏页面</a:t>
            </a:r>
            <a:r>
              <a:rPr lang="zh-CN" altLang="en-US" dirty="0"/>
              <a:t>（</a:t>
            </a:r>
            <a:r>
              <a:rPr lang="zh-CN" altLang="zh-CN" dirty="0"/>
              <a:t>可能将未来</a:t>
            </a:r>
            <a:r>
              <a:rPr lang="zh-CN" altLang="en-US" dirty="0"/>
              <a:t>不需要</a:t>
            </a:r>
            <a:r>
              <a:rPr lang="zh-CN" altLang="zh-CN" dirty="0"/>
              <a:t>的脏页留在缓冲池</a:t>
            </a:r>
            <a:r>
              <a:rPr lang="zh-CN" altLang="en-US" dirty="0"/>
              <a:t>）；</a:t>
            </a:r>
            <a:endParaRPr lang="en-US" altLang="zh-CN" dirty="0"/>
          </a:p>
          <a:p>
            <a:pPr lvl="1">
              <a:lnSpc>
                <a:spcPct val="150000"/>
              </a:lnSpc>
              <a:spcBef>
                <a:spcPts val="1200"/>
              </a:spcBef>
              <a:buFont typeface="Wingdings" panose="05000000000000000000" pitchFamily="2" charset="2"/>
              <a:buChar char="Ø"/>
            </a:pPr>
            <a:r>
              <a:rPr lang="zh-CN" altLang="en-US" dirty="0"/>
              <a:t>慢速：</a:t>
            </a:r>
            <a:r>
              <a:rPr lang="zh-CN" altLang="zh-CN" dirty="0"/>
              <a:t>将脏页写回磁盘后再将其淘汰</a:t>
            </a:r>
            <a:r>
              <a:rPr lang="zh-CN" altLang="en-US" dirty="0"/>
              <a:t>（这将</a:t>
            </a:r>
            <a:r>
              <a:rPr lang="zh-CN" altLang="zh-CN" dirty="0"/>
              <a:t>降低替换页面的速度</a:t>
            </a:r>
            <a:r>
              <a:rPr lang="zh-CN" altLang="en-US" dirty="0"/>
              <a:t>）。</a:t>
            </a:r>
            <a:endParaRPr lang="en-US" altLang="zh-CN" dirty="0"/>
          </a:p>
          <a:p>
            <a:pPr marL="0" indent="0">
              <a:lnSpc>
                <a:spcPct val="150000"/>
              </a:lnSpc>
              <a:spcBef>
                <a:spcPts val="1200"/>
              </a:spcBef>
              <a:buNone/>
            </a:pPr>
            <a:r>
              <a:rPr lang="zh-CN" altLang="en-US" dirty="0"/>
              <a:t>另一种处理方法是</a:t>
            </a:r>
            <a:r>
              <a:rPr lang="zh-CN" altLang="zh-CN" b="1" dirty="0"/>
              <a:t>后台写</a:t>
            </a:r>
            <a:r>
              <a:rPr lang="en-US" altLang="zh-CN" b="1" dirty="0"/>
              <a:t>(</a:t>
            </a:r>
            <a:r>
              <a:rPr lang="en-US" altLang="zh-CN" b="1" dirty="0" err="1"/>
              <a:t>Backgroud</a:t>
            </a:r>
            <a:r>
              <a:rPr lang="en-US" altLang="zh-CN" b="1" dirty="0"/>
              <a:t> Writing)</a:t>
            </a:r>
            <a:r>
              <a:rPr lang="zh-CN" altLang="en-US" dirty="0"/>
              <a:t>：</a:t>
            </a:r>
            <a:endParaRPr lang="en-US" altLang="zh-CN" dirty="0"/>
          </a:p>
          <a:p>
            <a:pPr marL="0" lvl="1" indent="0">
              <a:lnSpc>
                <a:spcPct val="150000"/>
              </a:lnSpc>
              <a:spcBef>
                <a:spcPts val="1200"/>
              </a:spcBef>
              <a:buNone/>
            </a:pPr>
            <a:r>
              <a:rPr lang="en-US" altLang="zh-CN" dirty="0"/>
              <a:t>        DBMS</a:t>
            </a:r>
            <a:r>
              <a:rPr lang="zh-CN" altLang="zh-CN" dirty="0"/>
              <a:t>定期遍历页表并将脏页写入磁盘</a:t>
            </a:r>
            <a:r>
              <a:rPr lang="zh-CN" altLang="en-US" dirty="0"/>
              <a:t>，</a:t>
            </a:r>
            <a:r>
              <a:rPr lang="zh-CN" altLang="zh-CN" dirty="0"/>
              <a:t>避免在淘汰页面时</a:t>
            </a:r>
            <a:r>
              <a:rPr lang="zh-CN" altLang="en-US" dirty="0"/>
              <a:t>才</a:t>
            </a:r>
            <a:r>
              <a:rPr lang="zh-CN" altLang="zh-CN" dirty="0"/>
              <a:t>执行页面写出操作</a:t>
            </a:r>
            <a:r>
              <a:rPr lang="zh-CN" altLang="en-US" dirty="0"/>
              <a:t>。</a:t>
            </a:r>
          </a:p>
        </p:txBody>
      </p:sp>
      <p:sp>
        <p:nvSpPr>
          <p:cNvPr id="4" name="灯片编号占位符 3">
            <a:extLst>
              <a:ext uri="{FF2B5EF4-FFF2-40B4-BE49-F238E27FC236}">
                <a16:creationId xmlns:a16="http://schemas.microsoft.com/office/drawing/2014/main" id="{49384D78-412E-4386-8A0B-EAC75BD57454}"/>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11</a:t>
            </a:fld>
            <a:endParaRPr lang="en-US" altLang="zh-CN"/>
          </a:p>
        </p:txBody>
      </p:sp>
      <p:pic>
        <p:nvPicPr>
          <p:cNvPr id="23" name="音频 22">
            <a:hlinkClick r:id="" action="ppaction://media"/>
            <a:extLst>
              <a:ext uri="{FF2B5EF4-FFF2-40B4-BE49-F238E27FC236}">
                <a16:creationId xmlns:a16="http://schemas.microsoft.com/office/drawing/2014/main" id="{BBD48A57-4CAD-4C96-9504-2861533F385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4007815992"/>
      </p:ext>
    </p:extLst>
  </p:cSld>
  <p:clrMapOvr>
    <a:masterClrMapping/>
  </p:clrMapOvr>
  <mc:AlternateContent xmlns:mc="http://schemas.openxmlformats.org/markup-compatibility/2006" xmlns:p14="http://schemas.microsoft.com/office/powerpoint/2010/main">
    <mc:Choice Requires="p14">
      <p:transition spd="slow" p14:dur="2000" advTm="53009"/>
    </mc:Choice>
    <mc:Fallback xmlns="">
      <p:transition spd="slow" advTm="53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1" presetClass="entr" presetSubtype="0" fill="hold" nodeType="withEffect">
                                  <p:stCondLst>
                                    <p:cond delay="6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13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280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28000"/>
                            </p:stCondLst>
                            <p:childTnLst>
                              <p:par>
                                <p:cTn id="14" presetID="1" presetClass="entr" presetSubtype="0" fill="hold" nodeType="after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2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235" y="705999"/>
            <a:ext cx="10969943" cy="707834"/>
          </a:xfrm>
        </p:spPr>
        <p:txBody>
          <a:bodyPr>
            <a:normAutofit/>
          </a:bodyPr>
          <a:lstStyle/>
          <a:p>
            <a:r>
              <a:rPr lang="en-US" altLang="zh-CN" sz="3200" b="1" dirty="0">
                <a:solidFill>
                  <a:schemeClr val="accent1"/>
                </a:solidFill>
              </a:rPr>
              <a:t>3 </a:t>
            </a:r>
            <a:r>
              <a:rPr lang="zh-CN" altLang="zh-CN" sz="3200" b="1" dirty="0">
                <a:solidFill>
                  <a:schemeClr val="accent1"/>
                </a:solidFill>
              </a:rPr>
              <a:t>缓冲池替换算法</a:t>
            </a:r>
            <a:endParaRPr lang="zh-CN" altLang="en-US" sz="3200" b="1" dirty="0">
              <a:solidFill>
                <a:schemeClr val="accent1"/>
              </a:solidFill>
            </a:endParaRPr>
          </a:p>
        </p:txBody>
      </p:sp>
      <p:sp>
        <p:nvSpPr>
          <p:cNvPr id="3" name="内容占位符 2"/>
          <p:cNvSpPr>
            <a:spLocks noGrp="1"/>
          </p:cNvSpPr>
          <p:nvPr>
            <p:ph idx="1"/>
          </p:nvPr>
        </p:nvSpPr>
        <p:spPr>
          <a:xfrm>
            <a:off x="910630" y="1448135"/>
            <a:ext cx="10361851" cy="1850773"/>
          </a:xfrm>
        </p:spPr>
        <p:txBody>
          <a:bodyPr>
            <a:normAutofit lnSpcReduction="10000"/>
          </a:bodyPr>
          <a:lstStyle/>
          <a:p>
            <a:pPr marL="0" indent="0" algn="just">
              <a:lnSpc>
                <a:spcPct val="125000"/>
              </a:lnSpc>
              <a:spcBef>
                <a:spcPts val="1200"/>
              </a:spcBef>
              <a:buNone/>
            </a:pPr>
            <a:r>
              <a:rPr lang="en-US" altLang="zh-CN" b="1" dirty="0"/>
              <a:t>LRU(Least Recently Used)</a:t>
            </a:r>
          </a:p>
          <a:p>
            <a:pPr algn="just">
              <a:lnSpc>
                <a:spcPct val="125000"/>
              </a:lnSpc>
              <a:spcBef>
                <a:spcPts val="1200"/>
              </a:spcBef>
            </a:pPr>
            <a:r>
              <a:rPr lang="zh-CN" altLang="zh-CN" sz="2800" dirty="0"/>
              <a:t>维</a:t>
            </a:r>
            <a:r>
              <a:rPr lang="zh-CN" altLang="en-US" sz="2800" dirty="0"/>
              <a:t>护页面</a:t>
            </a:r>
            <a:r>
              <a:rPr lang="zh-CN" altLang="zh-CN" sz="2800" dirty="0"/>
              <a:t>最后一次被访问的时间戳</a:t>
            </a:r>
            <a:endParaRPr lang="en-US" altLang="zh-CN" sz="2800" dirty="0"/>
          </a:p>
          <a:p>
            <a:pPr algn="just">
              <a:lnSpc>
                <a:spcPct val="125000"/>
              </a:lnSpc>
              <a:spcBef>
                <a:spcPts val="1200"/>
              </a:spcBef>
            </a:pPr>
            <a:r>
              <a:rPr lang="zh-CN" altLang="zh-CN" sz="2800" dirty="0"/>
              <a:t>总是选择淘汰时间戳最早的页面。</a:t>
            </a:r>
          </a:p>
          <a:p>
            <a:pPr marL="393661" lvl="1" indent="0">
              <a:lnSpc>
                <a:spcPct val="150000"/>
              </a:lnSpc>
              <a:spcBef>
                <a:spcPts val="1200"/>
              </a:spcBef>
              <a:buNone/>
            </a:pPr>
            <a:endParaRPr lang="en-US" altLang="zh-CN" strike="sngStrike" dirty="0">
              <a:latin typeface="+mn-ea"/>
            </a:endParaRPr>
          </a:p>
        </p:txBody>
      </p:sp>
      <p:sp>
        <p:nvSpPr>
          <p:cNvPr id="4" name="灯片编号占位符 3">
            <a:extLst>
              <a:ext uri="{FF2B5EF4-FFF2-40B4-BE49-F238E27FC236}">
                <a16:creationId xmlns:a16="http://schemas.microsoft.com/office/drawing/2014/main" id="{6A943BE1-1D8E-43C0-853B-C9FD2B9323B3}"/>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12</a:t>
            </a:fld>
            <a:endParaRPr lang="en-US" altLang="zh-CN"/>
          </a:p>
        </p:txBody>
      </p:sp>
      <p:graphicFrame>
        <p:nvGraphicFramePr>
          <p:cNvPr id="5" name="表格 4">
            <a:extLst>
              <a:ext uri="{FF2B5EF4-FFF2-40B4-BE49-F238E27FC236}">
                <a16:creationId xmlns:a16="http://schemas.microsoft.com/office/drawing/2014/main" id="{425815A1-FC77-9D10-2CD5-696BC8FCD4D8}"/>
              </a:ext>
            </a:extLst>
          </p:cNvPr>
          <p:cNvGraphicFramePr>
            <a:graphicFrameLocks noGrp="1"/>
          </p:cNvGraphicFramePr>
          <p:nvPr>
            <p:extLst>
              <p:ext uri="{D42A27DB-BD31-4B8C-83A1-F6EECF244321}">
                <p14:modId xmlns:p14="http://schemas.microsoft.com/office/powerpoint/2010/main" val="2343151239"/>
              </p:ext>
            </p:extLst>
          </p:nvPr>
        </p:nvGraphicFramePr>
        <p:xfrm>
          <a:off x="4997259" y="4509178"/>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marL="91428" marR="91428" marT="45714" marB="45714">
                    <a:noFill/>
                  </a:tcPr>
                </a:tc>
                <a:extLst>
                  <a:ext uri="{0D108BD9-81ED-4DB2-BD59-A6C34878D82A}">
                    <a16:rowId xmlns:a16="http://schemas.microsoft.com/office/drawing/2014/main" val="2357960639"/>
                  </a:ext>
                </a:extLst>
              </a:tr>
              <a:tr h="396188">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marL="91428" marR="91428" marT="45714" marB="45714">
                    <a:noFill/>
                  </a:tcPr>
                </a:tc>
                <a:extLst>
                  <a:ext uri="{0D108BD9-81ED-4DB2-BD59-A6C34878D82A}">
                    <a16:rowId xmlns:a16="http://schemas.microsoft.com/office/drawing/2014/main" val="2888450216"/>
                  </a:ext>
                </a:extLst>
              </a:tr>
              <a:tr h="396188">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marL="91428" marR="91428" marT="45714" marB="45714">
                    <a:noFill/>
                  </a:tcPr>
                </a:tc>
                <a:extLst>
                  <a:ext uri="{0D108BD9-81ED-4DB2-BD59-A6C34878D82A}">
                    <a16:rowId xmlns:a16="http://schemas.microsoft.com/office/drawing/2014/main" val="1334580282"/>
                  </a:ext>
                </a:extLst>
              </a:tr>
              <a:tr h="396188">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marL="91428" marR="91428" marT="45714" marB="45714">
                    <a:noFill/>
                  </a:tcPr>
                </a:tc>
                <a:extLst>
                  <a:ext uri="{0D108BD9-81ED-4DB2-BD59-A6C34878D82A}">
                    <a16:rowId xmlns:a16="http://schemas.microsoft.com/office/drawing/2014/main" val="3932894082"/>
                  </a:ext>
                </a:extLst>
              </a:tr>
            </a:tbl>
          </a:graphicData>
        </a:graphic>
      </p:graphicFrame>
      <p:sp>
        <p:nvSpPr>
          <p:cNvPr id="7" name="文本框 6">
            <a:extLst>
              <a:ext uri="{FF2B5EF4-FFF2-40B4-BE49-F238E27FC236}">
                <a16:creationId xmlns:a16="http://schemas.microsoft.com/office/drawing/2014/main" id="{6AFB0F0A-FB79-2AA6-FE13-E7EC80146B80}"/>
              </a:ext>
            </a:extLst>
          </p:cNvPr>
          <p:cNvSpPr txBox="1"/>
          <p:nvPr/>
        </p:nvSpPr>
        <p:spPr>
          <a:xfrm>
            <a:off x="4898260" y="3879473"/>
            <a:ext cx="1347959" cy="400058"/>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p>
        </p:txBody>
      </p:sp>
      <p:sp>
        <p:nvSpPr>
          <p:cNvPr id="18" name="文本框 17">
            <a:extLst>
              <a:ext uri="{FF2B5EF4-FFF2-40B4-BE49-F238E27FC236}">
                <a16:creationId xmlns:a16="http://schemas.microsoft.com/office/drawing/2014/main" id="{7D1E018C-1C85-8404-6B74-D83EC11F5BF7}"/>
              </a:ext>
            </a:extLst>
          </p:cNvPr>
          <p:cNvSpPr txBox="1"/>
          <p:nvPr/>
        </p:nvSpPr>
        <p:spPr>
          <a:xfrm>
            <a:off x="7450334" y="4408652"/>
            <a:ext cx="1038632" cy="400058"/>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P5(t5)</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99E240E-ECBF-4544-AAFF-A439365772E2}"/>
              </a:ext>
            </a:extLst>
          </p:cNvPr>
          <p:cNvSpPr txBox="1"/>
          <p:nvPr/>
        </p:nvSpPr>
        <p:spPr>
          <a:xfrm>
            <a:off x="1219822" y="3298908"/>
            <a:ext cx="7107631" cy="44627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假设：</a:t>
            </a:r>
            <a:r>
              <a:rPr lang="en-US" altLang="zh-CN" b="1" dirty="0">
                <a:latin typeface="微软雅黑" panose="020B0503020204020204" pitchFamily="34" charset="-122"/>
                <a:ea typeface="微软雅黑" panose="020B0503020204020204" pitchFamily="34" charset="-122"/>
              </a:rPr>
              <a:t>t1&lt;t2&lt;t3&lt;t4&lt;t5</a:t>
            </a:r>
            <a:r>
              <a:rPr lang="zh-CN" altLang="en-US" b="1" dirty="0">
                <a:latin typeface="微软雅黑" panose="020B0503020204020204" pitchFamily="34" charset="-122"/>
                <a:ea typeface="微软雅黑" panose="020B0503020204020204" pitchFamily="34" charset="-122"/>
              </a:rPr>
              <a:t>，缓冲池</a:t>
            </a:r>
            <a:r>
              <a:rPr lang="en-US" altLang="zh-CN" b="1" dirty="0">
                <a:latin typeface="微软雅黑" panose="020B0503020204020204" pitchFamily="34" charset="-122"/>
                <a:ea typeface="微软雅黑" panose="020B0503020204020204" pitchFamily="34" charset="-122"/>
              </a:rPr>
              <a:t>SIZE=4</a:t>
            </a:r>
            <a:endParaRPr lang="zh-CN" altLang="en-US" b="1" dirty="0">
              <a:latin typeface="微软雅黑" panose="020B0503020204020204" pitchFamily="34" charset="-122"/>
              <a:ea typeface="微软雅黑" panose="020B0503020204020204" pitchFamily="34" charset="-122"/>
            </a:endParaRPr>
          </a:p>
        </p:txBody>
      </p:sp>
      <p:pic>
        <p:nvPicPr>
          <p:cNvPr id="31" name="音频 30">
            <a:hlinkClick r:id="" action="ppaction://media"/>
            <a:extLst>
              <a:ext uri="{FF2B5EF4-FFF2-40B4-BE49-F238E27FC236}">
                <a16:creationId xmlns:a16="http://schemas.microsoft.com/office/drawing/2014/main" id="{497CACEA-0550-F113-8F51-6E98D5B79CB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
        <p:nvSpPr>
          <p:cNvPr id="8" name="箭头: 下 7">
            <a:extLst>
              <a:ext uri="{FF2B5EF4-FFF2-40B4-BE49-F238E27FC236}">
                <a16:creationId xmlns:a16="http://schemas.microsoft.com/office/drawing/2014/main" id="{C225E1F8-8C90-D1E1-8621-07A7EFA34BC6}"/>
              </a:ext>
            </a:extLst>
          </p:cNvPr>
          <p:cNvSpPr/>
          <p:nvPr/>
        </p:nvSpPr>
        <p:spPr>
          <a:xfrm>
            <a:off x="4438445" y="4502680"/>
            <a:ext cx="203170" cy="1584912"/>
          </a:xfrm>
          <a:prstGeom prst="down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16E9812-CA91-5DDF-EDAE-94B249FBF966}"/>
              </a:ext>
            </a:extLst>
          </p:cNvPr>
          <p:cNvSpPr txBox="1"/>
          <p:nvPr/>
        </p:nvSpPr>
        <p:spPr>
          <a:xfrm>
            <a:off x="7373854" y="5167383"/>
            <a:ext cx="1313640"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页面请求</a:t>
            </a:r>
          </a:p>
        </p:txBody>
      </p:sp>
      <p:sp>
        <p:nvSpPr>
          <p:cNvPr id="11" name="文本框 10">
            <a:extLst>
              <a:ext uri="{FF2B5EF4-FFF2-40B4-BE49-F238E27FC236}">
                <a16:creationId xmlns:a16="http://schemas.microsoft.com/office/drawing/2014/main" id="{C1694AAF-7FA1-DAFE-438E-B52FB3C5FFA9}"/>
              </a:ext>
            </a:extLst>
          </p:cNvPr>
          <p:cNvSpPr txBox="1"/>
          <p:nvPr/>
        </p:nvSpPr>
        <p:spPr>
          <a:xfrm>
            <a:off x="5072251" y="4514381"/>
            <a:ext cx="1038632" cy="400058"/>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P4(t4)</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E239132-E1D4-1EF4-2471-C36776AD0CF0}"/>
              </a:ext>
            </a:extLst>
          </p:cNvPr>
          <p:cNvSpPr txBox="1"/>
          <p:nvPr/>
        </p:nvSpPr>
        <p:spPr>
          <a:xfrm>
            <a:off x="5061241" y="5690489"/>
            <a:ext cx="1038632" cy="400058"/>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P1(t1)</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8B2312B-30E3-218C-8179-638CEDDC4097}"/>
              </a:ext>
            </a:extLst>
          </p:cNvPr>
          <p:cNvSpPr txBox="1"/>
          <p:nvPr/>
        </p:nvSpPr>
        <p:spPr>
          <a:xfrm>
            <a:off x="5063233" y="5299885"/>
            <a:ext cx="1038632" cy="400058"/>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P2(t2)</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DB5B990-3CFF-8E28-CF0B-87006CF75F95}"/>
              </a:ext>
            </a:extLst>
          </p:cNvPr>
          <p:cNvSpPr txBox="1"/>
          <p:nvPr/>
        </p:nvSpPr>
        <p:spPr>
          <a:xfrm>
            <a:off x="5062947" y="4895078"/>
            <a:ext cx="1038632" cy="400058"/>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P3(t3)</a:t>
            </a:r>
            <a:endParaRPr lang="zh-CN" altLang="en-US" sz="2000" dirty="0">
              <a:solidFill>
                <a:prstClr val="black"/>
              </a:solidFill>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631ACC9D-60C1-D6E9-C59B-7EDCF0AEADB6}"/>
              </a:ext>
            </a:extLst>
          </p:cNvPr>
          <p:cNvCxnSpPr/>
          <p:nvPr/>
        </p:nvCxnSpPr>
        <p:spPr>
          <a:xfrm flipH="1">
            <a:off x="7175326" y="4914439"/>
            <a:ext cx="15121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728065"/>
      </p:ext>
    </p:extLst>
  </p:cSld>
  <p:clrMapOvr>
    <a:masterClrMapping/>
  </p:clrMapOvr>
  <mc:AlternateContent xmlns:mc="http://schemas.openxmlformats.org/markup-compatibility/2006">
    <mc:Choice xmlns:p14="http://schemas.microsoft.com/office/powerpoint/2010/main" Requires="p14">
      <p:transition spd="slow" p14:dur="2000" advTm="55297"/>
    </mc:Choice>
    <mc:Fallback>
      <p:transition spd="slow" advTm="55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par>
                                <p:cTn id="7" presetID="2" presetClass="entr" presetSubtype="1" fill="hold" grpId="0" nodeType="withEffect">
                                  <p:stCondLst>
                                    <p:cond delay="3000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500" fill="hold"/>
                                        <p:tgtEl>
                                          <p:spTgt spid="13"/>
                                        </p:tgtEl>
                                        <p:attrNameLst>
                                          <p:attrName>ppt_x</p:attrName>
                                        </p:attrNameLst>
                                      </p:cBhvr>
                                      <p:tavLst>
                                        <p:tav tm="0">
                                          <p:val>
                                            <p:strVal val="#ppt_x"/>
                                          </p:val>
                                        </p:tav>
                                        <p:tav tm="100000">
                                          <p:val>
                                            <p:strVal val="#ppt_x"/>
                                          </p:val>
                                        </p:tav>
                                      </p:tavLst>
                                    </p:anim>
                                    <p:anim calcmode="lin" valueType="num">
                                      <p:cBhvr additive="base">
                                        <p:cTn id="10" dur="500" fill="hold"/>
                                        <p:tgtEl>
                                          <p:spTgt spid="13"/>
                                        </p:tgtEl>
                                        <p:attrNameLst>
                                          <p:attrName>ppt_y</p:attrName>
                                        </p:attrNameLst>
                                      </p:cBhvr>
                                      <p:tavLst>
                                        <p:tav tm="0">
                                          <p:val>
                                            <p:strVal val="0-#ppt_h/2"/>
                                          </p:val>
                                        </p:tav>
                                        <p:tav tm="100000">
                                          <p:val>
                                            <p:strVal val="#ppt_y"/>
                                          </p:val>
                                        </p:tav>
                                      </p:tavLst>
                                    </p:anim>
                                  </p:childTnLst>
                                </p:cTn>
                              </p:par>
                            </p:childTnLst>
                          </p:cTn>
                        </p:par>
                        <p:par>
                          <p:cTn id="11" fill="hold">
                            <p:stCondLst>
                              <p:cond delay="30500"/>
                            </p:stCondLst>
                            <p:childTnLst>
                              <p:par>
                                <p:cTn id="12" presetID="2" presetClass="entr" presetSubtype="1" fill="hold" grpId="0" nodeType="afterEffect">
                                  <p:stCondLst>
                                    <p:cond delay="4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0-#ppt_h/2"/>
                                          </p:val>
                                        </p:tav>
                                        <p:tav tm="100000">
                                          <p:val>
                                            <p:strVal val="#ppt_y"/>
                                          </p:val>
                                        </p:tav>
                                      </p:tavLst>
                                    </p:anim>
                                  </p:childTnLst>
                                </p:cTn>
                              </p:par>
                            </p:childTnLst>
                          </p:cTn>
                        </p:par>
                        <p:par>
                          <p:cTn id="16" fill="hold">
                            <p:stCondLst>
                              <p:cond delay="31400"/>
                            </p:stCondLst>
                            <p:childTnLst>
                              <p:par>
                                <p:cTn id="17" presetID="2" presetClass="entr" presetSubtype="1" fill="hold" grpId="0" nodeType="afterEffect">
                                  <p:stCondLst>
                                    <p:cond delay="4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childTnLst>
                          </p:cTn>
                        </p:par>
                        <p:par>
                          <p:cTn id="21" fill="hold">
                            <p:stCondLst>
                              <p:cond delay="32300"/>
                            </p:stCondLst>
                            <p:childTnLst>
                              <p:par>
                                <p:cTn id="22" presetID="2" presetClass="entr" presetSubtype="1" fill="hold" grpId="0" nodeType="afterEffect">
                                  <p:stCondLst>
                                    <p:cond delay="4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33200"/>
                            </p:stCondLst>
                            <p:childTnLst>
                              <p:par>
                                <p:cTn id="27" presetID="2" presetClass="entr" presetSubtype="2" fill="hold" grpId="0" nodeType="afterEffect">
                                  <p:stCondLst>
                                    <p:cond delay="600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1+#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39700"/>
                            </p:stCondLst>
                            <p:childTnLst>
                              <p:par>
                                <p:cTn id="32" presetID="2" presetClass="exit" presetSubtype="4" fill="hold" grpId="1" nodeType="afterEffect">
                                  <p:stCondLst>
                                    <p:cond delay="11500"/>
                                  </p:stCondLst>
                                  <p:childTnLst>
                                    <p:anim calcmode="lin" valueType="num">
                                      <p:cBhvr additive="base">
                                        <p:cTn id="33" dur="500"/>
                                        <p:tgtEl>
                                          <p:spTgt spid="13"/>
                                        </p:tgtEl>
                                        <p:attrNameLst>
                                          <p:attrName>ppt_x</p:attrName>
                                        </p:attrNameLst>
                                      </p:cBhvr>
                                      <p:tavLst>
                                        <p:tav tm="0">
                                          <p:val>
                                            <p:strVal val="ppt_x"/>
                                          </p:val>
                                        </p:tav>
                                        <p:tav tm="100000">
                                          <p:val>
                                            <p:strVal val="ppt_x"/>
                                          </p:val>
                                        </p:tav>
                                      </p:tavLst>
                                    </p:anim>
                                    <p:anim calcmode="lin" valueType="num">
                                      <p:cBhvr additive="base">
                                        <p:cTn id="34" dur="500"/>
                                        <p:tgtEl>
                                          <p:spTgt spid="13"/>
                                        </p:tgtEl>
                                        <p:attrNameLst>
                                          <p:attrName>ppt_y</p:attrName>
                                        </p:attrNameLst>
                                      </p:cBhvr>
                                      <p:tavLst>
                                        <p:tav tm="0">
                                          <p:val>
                                            <p:strVal val="ppt_y"/>
                                          </p:val>
                                        </p:tav>
                                        <p:tav tm="100000">
                                          <p:val>
                                            <p:strVal val="1+ppt_h/2"/>
                                          </p:val>
                                        </p:tav>
                                      </p:tavLst>
                                    </p:anim>
                                    <p:set>
                                      <p:cBhvr>
                                        <p:cTn id="3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31"/>
                </p:tgtEl>
              </p:cMediaNode>
            </p:audio>
          </p:childTnLst>
        </p:cTn>
      </p:par>
    </p:tnLst>
    <p:bldLst>
      <p:bldP spid="18" grpId="0"/>
      <p:bldP spid="11" grpId="0"/>
      <p:bldP spid="13" grpId="0"/>
      <p:bldP spid="13" grpId="1"/>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31925-C5CA-8CA1-AB37-C941F02728D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614BE2-50CF-6574-320B-565727B0656E}"/>
              </a:ext>
            </a:extLst>
          </p:cNvPr>
          <p:cNvSpPr>
            <a:spLocks noGrp="1"/>
          </p:cNvSpPr>
          <p:nvPr>
            <p:ph type="title"/>
          </p:nvPr>
        </p:nvSpPr>
        <p:spPr>
          <a:xfrm>
            <a:off x="610235" y="705999"/>
            <a:ext cx="10969943" cy="707834"/>
          </a:xfrm>
        </p:spPr>
        <p:txBody>
          <a:bodyPr>
            <a:normAutofit/>
          </a:bodyPr>
          <a:lstStyle/>
          <a:p>
            <a:r>
              <a:rPr lang="en-US" altLang="zh-CN" sz="3200" b="1" dirty="0">
                <a:solidFill>
                  <a:schemeClr val="accent1"/>
                </a:solidFill>
              </a:rPr>
              <a:t>3 </a:t>
            </a:r>
            <a:r>
              <a:rPr lang="zh-CN" altLang="zh-CN" sz="3200" b="1" dirty="0">
                <a:solidFill>
                  <a:schemeClr val="accent1"/>
                </a:solidFill>
              </a:rPr>
              <a:t>缓冲池替换算法</a:t>
            </a:r>
            <a:endParaRPr lang="zh-CN" altLang="en-US" sz="3200" b="1" dirty="0">
              <a:solidFill>
                <a:schemeClr val="accent1"/>
              </a:solidFill>
            </a:endParaRPr>
          </a:p>
        </p:txBody>
      </p:sp>
      <p:sp>
        <p:nvSpPr>
          <p:cNvPr id="3" name="内容占位符 2">
            <a:extLst>
              <a:ext uri="{FF2B5EF4-FFF2-40B4-BE49-F238E27FC236}">
                <a16:creationId xmlns:a16="http://schemas.microsoft.com/office/drawing/2014/main" id="{7EC41874-5730-1001-F299-B3002F7F2B76}"/>
              </a:ext>
            </a:extLst>
          </p:cNvPr>
          <p:cNvSpPr>
            <a:spLocks noGrp="1"/>
          </p:cNvSpPr>
          <p:nvPr>
            <p:ph idx="1"/>
          </p:nvPr>
        </p:nvSpPr>
        <p:spPr>
          <a:xfrm>
            <a:off x="910630" y="1448135"/>
            <a:ext cx="10361851" cy="1850773"/>
          </a:xfrm>
        </p:spPr>
        <p:txBody>
          <a:bodyPr>
            <a:normAutofit lnSpcReduction="10000"/>
          </a:bodyPr>
          <a:lstStyle/>
          <a:p>
            <a:pPr marL="0" indent="0" algn="just">
              <a:lnSpc>
                <a:spcPct val="125000"/>
              </a:lnSpc>
              <a:spcBef>
                <a:spcPts val="1200"/>
              </a:spcBef>
              <a:buNone/>
            </a:pPr>
            <a:r>
              <a:rPr lang="en-US" altLang="zh-CN" b="1" dirty="0"/>
              <a:t>LRU(Least Recently Used)</a:t>
            </a:r>
          </a:p>
          <a:p>
            <a:pPr algn="just">
              <a:lnSpc>
                <a:spcPct val="125000"/>
              </a:lnSpc>
              <a:spcBef>
                <a:spcPts val="1200"/>
              </a:spcBef>
            </a:pPr>
            <a:r>
              <a:rPr lang="zh-CN" altLang="zh-CN" sz="2800" dirty="0"/>
              <a:t>维</a:t>
            </a:r>
            <a:r>
              <a:rPr lang="zh-CN" altLang="en-US" sz="2800" dirty="0"/>
              <a:t>护页面</a:t>
            </a:r>
            <a:r>
              <a:rPr lang="zh-CN" altLang="zh-CN" sz="2800" dirty="0"/>
              <a:t>最后一次被访问的时间戳</a:t>
            </a:r>
            <a:endParaRPr lang="en-US" altLang="zh-CN" sz="2800" dirty="0"/>
          </a:p>
          <a:p>
            <a:pPr algn="just">
              <a:lnSpc>
                <a:spcPct val="125000"/>
              </a:lnSpc>
              <a:spcBef>
                <a:spcPts val="1200"/>
              </a:spcBef>
            </a:pPr>
            <a:r>
              <a:rPr lang="zh-CN" altLang="zh-CN" sz="2800" dirty="0"/>
              <a:t>总是选择淘汰时间戳最早的页面。</a:t>
            </a:r>
          </a:p>
          <a:p>
            <a:pPr marL="393661" lvl="1" indent="0">
              <a:lnSpc>
                <a:spcPct val="150000"/>
              </a:lnSpc>
              <a:spcBef>
                <a:spcPts val="1200"/>
              </a:spcBef>
              <a:buNone/>
            </a:pPr>
            <a:endParaRPr lang="en-US" altLang="zh-CN" strike="sngStrike" dirty="0">
              <a:latin typeface="+mn-ea"/>
            </a:endParaRPr>
          </a:p>
        </p:txBody>
      </p:sp>
      <p:sp>
        <p:nvSpPr>
          <p:cNvPr id="4" name="灯片编号占位符 3">
            <a:extLst>
              <a:ext uri="{FF2B5EF4-FFF2-40B4-BE49-F238E27FC236}">
                <a16:creationId xmlns:a16="http://schemas.microsoft.com/office/drawing/2014/main" id="{F6099051-AA1E-B2A3-BF1E-0E6DE3F285EF}"/>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13</a:t>
            </a:fld>
            <a:endParaRPr lang="en-US" altLang="zh-CN"/>
          </a:p>
        </p:txBody>
      </p:sp>
      <p:graphicFrame>
        <p:nvGraphicFramePr>
          <p:cNvPr id="5" name="表格 4">
            <a:extLst>
              <a:ext uri="{FF2B5EF4-FFF2-40B4-BE49-F238E27FC236}">
                <a16:creationId xmlns:a16="http://schemas.microsoft.com/office/drawing/2014/main" id="{AFF64B6A-4EAD-B419-9B0C-E7D386D1C418}"/>
              </a:ext>
            </a:extLst>
          </p:cNvPr>
          <p:cNvGraphicFramePr>
            <a:graphicFrameLocks noGrp="1"/>
          </p:cNvGraphicFramePr>
          <p:nvPr/>
        </p:nvGraphicFramePr>
        <p:xfrm>
          <a:off x="4997259" y="4509178"/>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marL="91428" marR="91428" marT="45714" marB="45714">
                    <a:noFill/>
                  </a:tcPr>
                </a:tc>
                <a:extLst>
                  <a:ext uri="{0D108BD9-81ED-4DB2-BD59-A6C34878D82A}">
                    <a16:rowId xmlns:a16="http://schemas.microsoft.com/office/drawing/2014/main" val="2357960639"/>
                  </a:ext>
                </a:extLst>
              </a:tr>
              <a:tr h="396188">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marL="91428" marR="91428" marT="45714" marB="45714">
                    <a:noFill/>
                  </a:tcPr>
                </a:tc>
                <a:extLst>
                  <a:ext uri="{0D108BD9-81ED-4DB2-BD59-A6C34878D82A}">
                    <a16:rowId xmlns:a16="http://schemas.microsoft.com/office/drawing/2014/main" val="2888450216"/>
                  </a:ext>
                </a:extLst>
              </a:tr>
              <a:tr h="396188">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marL="91428" marR="91428" marT="45714" marB="45714">
                    <a:noFill/>
                  </a:tcPr>
                </a:tc>
                <a:extLst>
                  <a:ext uri="{0D108BD9-81ED-4DB2-BD59-A6C34878D82A}">
                    <a16:rowId xmlns:a16="http://schemas.microsoft.com/office/drawing/2014/main" val="1334580282"/>
                  </a:ext>
                </a:extLst>
              </a:tr>
              <a:tr h="396188">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marL="91428" marR="91428" marT="45714" marB="45714">
                    <a:noFill/>
                  </a:tcPr>
                </a:tc>
                <a:extLst>
                  <a:ext uri="{0D108BD9-81ED-4DB2-BD59-A6C34878D82A}">
                    <a16:rowId xmlns:a16="http://schemas.microsoft.com/office/drawing/2014/main" val="3932894082"/>
                  </a:ext>
                </a:extLst>
              </a:tr>
            </a:tbl>
          </a:graphicData>
        </a:graphic>
      </p:graphicFrame>
      <p:sp>
        <p:nvSpPr>
          <p:cNvPr id="7" name="文本框 6">
            <a:extLst>
              <a:ext uri="{FF2B5EF4-FFF2-40B4-BE49-F238E27FC236}">
                <a16:creationId xmlns:a16="http://schemas.microsoft.com/office/drawing/2014/main" id="{1C582101-3B82-6132-C1FD-BB47A4F11E7E}"/>
              </a:ext>
            </a:extLst>
          </p:cNvPr>
          <p:cNvSpPr txBox="1"/>
          <p:nvPr/>
        </p:nvSpPr>
        <p:spPr>
          <a:xfrm>
            <a:off x="4898260" y="3879473"/>
            <a:ext cx="1347959" cy="400058"/>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p>
        </p:txBody>
      </p:sp>
      <p:sp>
        <p:nvSpPr>
          <p:cNvPr id="6" name="文本框 5">
            <a:extLst>
              <a:ext uri="{FF2B5EF4-FFF2-40B4-BE49-F238E27FC236}">
                <a16:creationId xmlns:a16="http://schemas.microsoft.com/office/drawing/2014/main" id="{AF4A9B43-F77B-9861-69C7-D2366EB7E8B2}"/>
              </a:ext>
            </a:extLst>
          </p:cNvPr>
          <p:cNvSpPr txBox="1"/>
          <p:nvPr/>
        </p:nvSpPr>
        <p:spPr>
          <a:xfrm>
            <a:off x="1219823" y="3298908"/>
            <a:ext cx="7704856" cy="44627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假设：</a:t>
            </a:r>
            <a:r>
              <a:rPr lang="en-US" altLang="zh-CN" b="1" dirty="0">
                <a:latin typeface="微软雅黑" panose="020B0503020204020204" pitchFamily="34" charset="-122"/>
                <a:ea typeface="微软雅黑" panose="020B0503020204020204" pitchFamily="34" charset="-122"/>
              </a:rPr>
              <a:t>t1&lt;t2&lt;t3&lt;t4&lt;t5</a:t>
            </a:r>
            <a:r>
              <a:rPr lang="zh-CN" altLang="en-US" b="1" dirty="0">
                <a:latin typeface="微软雅黑" panose="020B0503020204020204" pitchFamily="34" charset="-122"/>
                <a:ea typeface="微软雅黑" panose="020B0503020204020204" pitchFamily="34" charset="-122"/>
              </a:rPr>
              <a:t>，缓冲池</a:t>
            </a:r>
            <a:r>
              <a:rPr lang="en-US" altLang="zh-CN" b="1" dirty="0">
                <a:latin typeface="微软雅黑" panose="020B0503020204020204" pitchFamily="34" charset="-122"/>
                <a:ea typeface="微软雅黑" panose="020B0503020204020204" pitchFamily="34" charset="-122"/>
              </a:rPr>
              <a:t>SIZE=4</a:t>
            </a:r>
            <a:endParaRPr lang="zh-CN" altLang="en-US" b="1" dirty="0">
              <a:latin typeface="微软雅黑" panose="020B0503020204020204" pitchFamily="34" charset="-122"/>
              <a:ea typeface="微软雅黑" panose="020B0503020204020204" pitchFamily="34" charset="-122"/>
            </a:endParaRPr>
          </a:p>
        </p:txBody>
      </p:sp>
      <p:pic>
        <p:nvPicPr>
          <p:cNvPr id="42" name="音频 41">
            <a:hlinkClick r:id="" action="ppaction://media"/>
            <a:extLst>
              <a:ext uri="{FF2B5EF4-FFF2-40B4-BE49-F238E27FC236}">
                <a16:creationId xmlns:a16="http://schemas.microsoft.com/office/drawing/2014/main" id="{6DE082E8-B4C8-45CD-FD7E-65D05E25C4D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
        <p:nvSpPr>
          <p:cNvPr id="10" name="文本框 9">
            <a:extLst>
              <a:ext uri="{FF2B5EF4-FFF2-40B4-BE49-F238E27FC236}">
                <a16:creationId xmlns:a16="http://schemas.microsoft.com/office/drawing/2014/main" id="{97082269-C44A-FD81-BBBD-6B98E63F74FB}"/>
              </a:ext>
            </a:extLst>
          </p:cNvPr>
          <p:cNvSpPr txBox="1"/>
          <p:nvPr/>
        </p:nvSpPr>
        <p:spPr>
          <a:xfrm>
            <a:off x="7373854" y="5167383"/>
            <a:ext cx="1313640"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页面请求</a:t>
            </a:r>
          </a:p>
        </p:txBody>
      </p:sp>
      <p:sp>
        <p:nvSpPr>
          <p:cNvPr id="11" name="文本框 10">
            <a:extLst>
              <a:ext uri="{FF2B5EF4-FFF2-40B4-BE49-F238E27FC236}">
                <a16:creationId xmlns:a16="http://schemas.microsoft.com/office/drawing/2014/main" id="{8F443DF8-E04A-8713-AC21-58BA35B0A78D}"/>
              </a:ext>
            </a:extLst>
          </p:cNvPr>
          <p:cNvSpPr txBox="1"/>
          <p:nvPr/>
        </p:nvSpPr>
        <p:spPr>
          <a:xfrm>
            <a:off x="5072251" y="4514381"/>
            <a:ext cx="1038632" cy="400058"/>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P5(t5)</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313AF2BD-D6BB-E39E-3578-F519B5EB5FB6}"/>
              </a:ext>
            </a:extLst>
          </p:cNvPr>
          <p:cNvSpPr txBox="1"/>
          <p:nvPr/>
        </p:nvSpPr>
        <p:spPr>
          <a:xfrm>
            <a:off x="5063233" y="5299885"/>
            <a:ext cx="1038632" cy="400058"/>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P3(t3)</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34149705-2818-396E-CA3A-B1D2D6159899}"/>
              </a:ext>
            </a:extLst>
          </p:cNvPr>
          <p:cNvSpPr txBox="1"/>
          <p:nvPr/>
        </p:nvSpPr>
        <p:spPr>
          <a:xfrm>
            <a:off x="5062947" y="4895078"/>
            <a:ext cx="1038632" cy="400058"/>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P4(t4)</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2234FC3-C2D6-EA61-E92A-92961BA625DC}"/>
              </a:ext>
            </a:extLst>
          </p:cNvPr>
          <p:cNvSpPr txBox="1"/>
          <p:nvPr/>
        </p:nvSpPr>
        <p:spPr>
          <a:xfrm>
            <a:off x="5054842" y="5734050"/>
            <a:ext cx="1038632" cy="400058"/>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P2(t2)</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 name="箭头: 下 11">
            <a:extLst>
              <a:ext uri="{FF2B5EF4-FFF2-40B4-BE49-F238E27FC236}">
                <a16:creationId xmlns:a16="http://schemas.microsoft.com/office/drawing/2014/main" id="{EBDD295A-4079-95B6-0989-DB68EE5044CA}"/>
              </a:ext>
            </a:extLst>
          </p:cNvPr>
          <p:cNvSpPr/>
          <p:nvPr/>
        </p:nvSpPr>
        <p:spPr>
          <a:xfrm>
            <a:off x="4438445" y="4502680"/>
            <a:ext cx="203170" cy="1584912"/>
          </a:xfrm>
          <a:prstGeom prst="down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20" name="直接箭头连接符 19">
            <a:extLst>
              <a:ext uri="{FF2B5EF4-FFF2-40B4-BE49-F238E27FC236}">
                <a16:creationId xmlns:a16="http://schemas.microsoft.com/office/drawing/2014/main" id="{A94E73FE-6BF4-6371-44F4-107D1EA6CBDE}"/>
              </a:ext>
            </a:extLst>
          </p:cNvPr>
          <p:cNvCxnSpPr/>
          <p:nvPr/>
        </p:nvCxnSpPr>
        <p:spPr>
          <a:xfrm flipH="1">
            <a:off x="7175326" y="4914439"/>
            <a:ext cx="15121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2547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4975">
        <p159:morph option="byObject"/>
      </p:transition>
    </mc:Choice>
    <mc:Fallback>
      <p:transition spd="slow" advTm="249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235" y="705999"/>
            <a:ext cx="10969943" cy="779832"/>
          </a:xfrm>
        </p:spPr>
        <p:txBody>
          <a:bodyPr>
            <a:normAutofit/>
          </a:bodyPr>
          <a:lstStyle/>
          <a:p>
            <a:r>
              <a:rPr lang="en-US" altLang="zh-CN" sz="3200" b="1" dirty="0">
                <a:solidFill>
                  <a:schemeClr val="accent1"/>
                </a:solidFill>
              </a:rPr>
              <a:t>LRU</a:t>
            </a:r>
            <a:r>
              <a:rPr lang="zh-CN" altLang="en-US" sz="3200" b="1" dirty="0">
                <a:solidFill>
                  <a:schemeClr val="accent1"/>
                </a:solidFill>
              </a:rPr>
              <a:t>算法的缺点</a:t>
            </a:r>
          </a:p>
        </p:txBody>
      </p:sp>
      <p:sp>
        <p:nvSpPr>
          <p:cNvPr id="3" name="内容占位符 2"/>
          <p:cNvSpPr>
            <a:spLocks noGrp="1"/>
          </p:cNvSpPr>
          <p:nvPr>
            <p:ph idx="1"/>
          </p:nvPr>
        </p:nvSpPr>
        <p:spPr/>
        <p:txBody>
          <a:bodyPr>
            <a:normAutofit/>
          </a:bodyPr>
          <a:lstStyle/>
          <a:p>
            <a:pPr marL="0" lvl="1" indent="0" algn="just">
              <a:lnSpc>
                <a:spcPct val="125000"/>
              </a:lnSpc>
              <a:spcBef>
                <a:spcPts val="1200"/>
              </a:spcBef>
              <a:buClr>
                <a:schemeClr val="accent1"/>
              </a:buClr>
              <a:buNone/>
            </a:pPr>
            <a:r>
              <a:rPr lang="zh-CN" altLang="en-US" sz="2400" dirty="0"/>
              <a:t>容易受到顺序洪泛（</a:t>
            </a:r>
            <a:r>
              <a:rPr lang="en-US" altLang="zh-CN" sz="2400" dirty="0"/>
              <a:t>sequential flooding</a:t>
            </a:r>
            <a:r>
              <a:rPr lang="zh-CN" altLang="en-US" sz="2400" dirty="0"/>
              <a:t>）问题的影响</a:t>
            </a:r>
            <a:endParaRPr lang="en-US" altLang="zh-CN" sz="2400" dirty="0"/>
          </a:p>
          <a:p>
            <a:pPr marL="653102" lvl="2" indent="-326551" algn="just">
              <a:lnSpc>
                <a:spcPct val="125000"/>
              </a:lnSpc>
              <a:spcBef>
                <a:spcPts val="1200"/>
              </a:spcBef>
              <a:buClr>
                <a:schemeClr val="accent1"/>
              </a:buClr>
            </a:pPr>
            <a:r>
              <a:rPr lang="zh-CN" altLang="en-US" sz="2400" dirty="0"/>
              <a:t>因一次顺序扫描需将表的所有页面读入缓存，导致缓存污染问题。</a:t>
            </a:r>
            <a:endParaRPr lang="en-US" altLang="zh-CN" sz="2400" dirty="0"/>
          </a:p>
          <a:p>
            <a:pPr marL="653102" lvl="2" indent="-326551" algn="just">
              <a:lnSpc>
                <a:spcPct val="125000"/>
              </a:lnSpc>
              <a:spcBef>
                <a:spcPts val="1200"/>
              </a:spcBef>
              <a:buClr>
                <a:schemeClr val="accent1"/>
              </a:buClr>
            </a:pPr>
            <a:r>
              <a:rPr lang="zh-CN" altLang="en-US" sz="2400" dirty="0"/>
              <a:t>缓存污染：在缓存机制中，会存在把不常用的数据读取到缓存中的现象，这种现象称为缓存污染。 </a:t>
            </a:r>
          </a:p>
        </p:txBody>
      </p:sp>
      <p:sp>
        <p:nvSpPr>
          <p:cNvPr id="4" name="灯片编号占位符 3">
            <a:extLst>
              <a:ext uri="{FF2B5EF4-FFF2-40B4-BE49-F238E27FC236}">
                <a16:creationId xmlns:a16="http://schemas.microsoft.com/office/drawing/2014/main" id="{9A7D93D2-AB3E-4131-8702-2BC26C539BB5}"/>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14</a:t>
            </a:fld>
            <a:endParaRPr lang="en-US" altLang="zh-CN"/>
          </a:p>
        </p:txBody>
      </p:sp>
      <p:pic>
        <p:nvPicPr>
          <p:cNvPr id="21" name="音频 20">
            <a:hlinkClick r:id="" action="ppaction://media"/>
            <a:extLst>
              <a:ext uri="{FF2B5EF4-FFF2-40B4-BE49-F238E27FC236}">
                <a16:creationId xmlns:a16="http://schemas.microsoft.com/office/drawing/2014/main" id="{A15C988D-12B3-D6BB-51C4-124D36C801B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777086354"/>
      </p:ext>
    </p:extLst>
  </p:cSld>
  <p:clrMapOvr>
    <a:masterClrMapping/>
  </p:clrMapOvr>
  <mc:AlternateContent xmlns:mc="http://schemas.openxmlformats.org/markup-compatibility/2006" xmlns:p14="http://schemas.microsoft.com/office/powerpoint/2010/main">
    <mc:Choice Requires="p14">
      <p:transition spd="slow" p14:dur="2000" advTm="35229"/>
    </mc:Choice>
    <mc:Fallback xmlns="">
      <p:transition spd="slow" advTm="35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DE8C8-3082-C998-4E88-4520AD047D56}"/>
            </a:ext>
          </a:extLst>
        </p:cNvPr>
        <p:cNvGrpSpPr/>
        <p:nvPr/>
      </p:nvGrpSpPr>
      <p:grpSpPr>
        <a:xfrm>
          <a:off x="0" y="0"/>
          <a:ext cx="0" cy="0"/>
          <a:chOff x="0" y="0"/>
          <a:chExt cx="0" cy="0"/>
        </a:xfrm>
      </p:grpSpPr>
      <p:sp>
        <p:nvSpPr>
          <p:cNvPr id="17" name="流程图: 过程 16">
            <a:extLst>
              <a:ext uri="{FF2B5EF4-FFF2-40B4-BE49-F238E27FC236}">
                <a16:creationId xmlns:a16="http://schemas.microsoft.com/office/drawing/2014/main" id="{ECB74EF2-F7BB-D5B4-F4A3-428ADE10B8D6}"/>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98D3FBB3-226F-EBA7-E9DE-7B5A7D6E357B}"/>
              </a:ext>
            </a:extLst>
          </p:cNvPr>
          <p:cNvSpPr>
            <a:spLocks noGrp="1"/>
          </p:cNvSpPr>
          <p:nvPr>
            <p:ph type="title"/>
          </p:nvPr>
        </p:nvSpPr>
        <p:spPr>
          <a:xfrm>
            <a:off x="610235" y="705999"/>
            <a:ext cx="10969943" cy="779832"/>
          </a:xfrm>
        </p:spPr>
        <p:txBody>
          <a:bodyPr>
            <a:normAutofit/>
          </a:bodyPr>
          <a:lstStyle/>
          <a:p>
            <a:r>
              <a:rPr lang="zh-CN" altLang="en-US" sz="3200" b="1" dirty="0">
                <a:solidFill>
                  <a:schemeClr val="accent1"/>
                </a:solidFill>
              </a:rPr>
              <a:t>顺序洪泛的例子</a:t>
            </a:r>
          </a:p>
        </p:txBody>
      </p:sp>
      <p:sp>
        <p:nvSpPr>
          <p:cNvPr id="5" name="灯片编号占位符 4">
            <a:extLst>
              <a:ext uri="{FF2B5EF4-FFF2-40B4-BE49-F238E27FC236}">
                <a16:creationId xmlns:a16="http://schemas.microsoft.com/office/drawing/2014/main" id="{F3F4D873-A714-6547-4EF1-6451D255B6A7}"/>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15</a:t>
            </a:fld>
            <a:endParaRPr lang="en-US" altLang="zh-CN"/>
          </a:p>
        </p:txBody>
      </p:sp>
      <p:sp>
        <p:nvSpPr>
          <p:cNvPr id="6" name="流程图: 过程 5">
            <a:extLst>
              <a:ext uri="{FF2B5EF4-FFF2-40B4-BE49-F238E27FC236}">
                <a16:creationId xmlns:a16="http://schemas.microsoft.com/office/drawing/2014/main" id="{D5204452-B5A4-1CC3-85E1-9CA22EC2DF52}"/>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2" name="流程图: 过程 11">
            <a:extLst>
              <a:ext uri="{FF2B5EF4-FFF2-40B4-BE49-F238E27FC236}">
                <a16:creationId xmlns:a16="http://schemas.microsoft.com/office/drawing/2014/main" id="{086619E1-F6DF-B8A0-EF13-51F732A718D7}"/>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4BD190A4-5DB2-77D0-579D-03DF3F3EF0AD}"/>
              </a:ext>
            </a:extLst>
          </p:cNvPr>
          <p:cNvSpPr/>
          <p:nvPr/>
        </p:nvSpPr>
        <p:spPr>
          <a:xfrm>
            <a:off x="883199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4" name="流程图: 过程 13">
            <a:extLst>
              <a:ext uri="{FF2B5EF4-FFF2-40B4-BE49-F238E27FC236}">
                <a16:creationId xmlns:a16="http://schemas.microsoft.com/office/drawing/2014/main" id="{23F61C7F-2B48-C002-C8EF-9215700F4602}"/>
              </a:ext>
            </a:extLst>
          </p:cNvPr>
          <p:cNvSpPr/>
          <p:nvPr/>
        </p:nvSpPr>
        <p:spPr>
          <a:xfrm>
            <a:off x="883199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5" name="流程图: 过程 14">
            <a:extLst>
              <a:ext uri="{FF2B5EF4-FFF2-40B4-BE49-F238E27FC236}">
                <a16:creationId xmlns:a16="http://schemas.microsoft.com/office/drawing/2014/main" id="{50D4C74F-0BFE-4744-E970-CED27C8CD643}"/>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6" name="流程图: 过程 15">
            <a:extLst>
              <a:ext uri="{FF2B5EF4-FFF2-40B4-BE49-F238E27FC236}">
                <a16:creationId xmlns:a16="http://schemas.microsoft.com/office/drawing/2014/main" id="{71723E41-826C-9FDD-2104-F1C6CFDC3150}"/>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E46DD9D-A926-7DCB-0AE7-05BBF4B1BC0C}"/>
              </a:ext>
            </a:extLst>
          </p:cNvPr>
          <p:cNvSpPr txBox="1"/>
          <p:nvPr/>
        </p:nvSpPr>
        <p:spPr>
          <a:xfrm>
            <a:off x="9379850" y="1326249"/>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grpSp>
        <p:nvGrpSpPr>
          <p:cNvPr id="8" name="组合 7">
            <a:extLst>
              <a:ext uri="{FF2B5EF4-FFF2-40B4-BE49-F238E27FC236}">
                <a16:creationId xmlns:a16="http://schemas.microsoft.com/office/drawing/2014/main" id="{1CB7F72C-5DAF-8B07-8BAA-36675594AB9C}"/>
              </a:ext>
            </a:extLst>
          </p:cNvPr>
          <p:cNvGrpSpPr/>
          <p:nvPr/>
        </p:nvGrpSpPr>
        <p:grpSpPr>
          <a:xfrm>
            <a:off x="5015086" y="3933850"/>
            <a:ext cx="2448271" cy="2664296"/>
            <a:chOff x="5807174" y="1845619"/>
            <a:chExt cx="2448271" cy="2664296"/>
          </a:xfrm>
        </p:grpSpPr>
        <p:sp>
          <p:nvSpPr>
            <p:cNvPr id="18" name="流程图: 过程 17">
              <a:extLst>
                <a:ext uri="{FF2B5EF4-FFF2-40B4-BE49-F238E27FC236}">
                  <a16:creationId xmlns:a16="http://schemas.microsoft.com/office/drawing/2014/main" id="{A41DCE28-CAD7-985B-ED13-8AAF839040D8}"/>
                </a:ext>
              </a:extLst>
            </p:cNvPr>
            <p:cNvSpPr/>
            <p:nvPr/>
          </p:nvSpPr>
          <p:spPr>
            <a:xfrm>
              <a:off x="5807174" y="1845619"/>
              <a:ext cx="2448271" cy="266429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流程图: 过程 18">
              <a:extLst>
                <a:ext uri="{FF2B5EF4-FFF2-40B4-BE49-F238E27FC236}">
                  <a16:creationId xmlns:a16="http://schemas.microsoft.com/office/drawing/2014/main" id="{58283A0A-7910-5CE9-FD10-179B7FC08268}"/>
                </a:ext>
              </a:extLst>
            </p:cNvPr>
            <p:cNvSpPr/>
            <p:nvPr/>
          </p:nvSpPr>
          <p:spPr>
            <a:xfrm>
              <a:off x="6095686" y="205240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流程图: 过程 19">
              <a:extLst>
                <a:ext uri="{FF2B5EF4-FFF2-40B4-BE49-F238E27FC236}">
                  <a16:creationId xmlns:a16="http://schemas.microsoft.com/office/drawing/2014/main" id="{7AFBA0A8-34DE-D6CA-0993-8647E5C4825E}"/>
                </a:ext>
              </a:extLst>
            </p:cNvPr>
            <p:cNvSpPr/>
            <p:nvPr/>
          </p:nvSpPr>
          <p:spPr>
            <a:xfrm>
              <a:off x="6095686" y="281732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流程图: 过程 20">
              <a:extLst>
                <a:ext uri="{FF2B5EF4-FFF2-40B4-BE49-F238E27FC236}">
                  <a16:creationId xmlns:a16="http://schemas.microsoft.com/office/drawing/2014/main" id="{4BDB51D9-161E-90F9-8E45-BF8AF3AAF645}"/>
                </a:ext>
              </a:extLst>
            </p:cNvPr>
            <p:cNvSpPr/>
            <p:nvPr/>
          </p:nvSpPr>
          <p:spPr>
            <a:xfrm>
              <a:off x="6095686" y="3576823"/>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0F62481F-1182-FD38-12EB-2743A001D89E}"/>
              </a:ext>
            </a:extLst>
          </p:cNvPr>
          <p:cNvSpPr txBox="1"/>
          <p:nvPr/>
        </p:nvSpPr>
        <p:spPr>
          <a:xfrm>
            <a:off x="5735166" y="3487574"/>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缓冲池</a:t>
            </a:r>
          </a:p>
        </p:txBody>
      </p:sp>
      <p:sp>
        <p:nvSpPr>
          <p:cNvPr id="27" name="文本框 26">
            <a:extLst>
              <a:ext uri="{FF2B5EF4-FFF2-40B4-BE49-F238E27FC236}">
                <a16:creationId xmlns:a16="http://schemas.microsoft.com/office/drawing/2014/main" id="{95DA5C82-35E7-9990-E478-7DC21EB79F2F}"/>
              </a:ext>
            </a:extLst>
          </p:cNvPr>
          <p:cNvSpPr txBox="1"/>
          <p:nvPr/>
        </p:nvSpPr>
        <p:spPr>
          <a:xfrm>
            <a:off x="334566" y="1687374"/>
            <a:ext cx="520110"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pic>
        <p:nvPicPr>
          <p:cNvPr id="46" name="音频 45">
            <a:hlinkClick r:id="" action="ppaction://media"/>
            <a:extLst>
              <a:ext uri="{FF2B5EF4-FFF2-40B4-BE49-F238E27FC236}">
                <a16:creationId xmlns:a16="http://schemas.microsoft.com/office/drawing/2014/main" id="{9A0A04CE-40BF-C92D-A370-E3CCE72AD97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84" t="-203184" r="-203184" b="-203184"/>
          <a:stretch>
            <a:fillRect/>
          </a:stretch>
        </p:blipFill>
        <p:spPr>
          <a:xfrm>
            <a:off x="10050222" y="4719397"/>
            <a:ext cx="2057876" cy="2057876"/>
          </a:xfrm>
          <a:prstGeom prst="ellipse">
            <a:avLst/>
          </a:prstGeom>
        </p:spPr>
      </p:pic>
      <p:sp>
        <p:nvSpPr>
          <p:cNvPr id="9" name="流程图: 过程 8">
            <a:extLst>
              <a:ext uri="{FF2B5EF4-FFF2-40B4-BE49-F238E27FC236}">
                <a16:creationId xmlns:a16="http://schemas.microsoft.com/office/drawing/2014/main" id="{A7CE074B-55C9-CAEE-B175-11CF48E7F91B}"/>
              </a:ext>
            </a:extLst>
          </p:cNvPr>
          <p:cNvSpPr/>
          <p:nvPr/>
        </p:nvSpPr>
        <p:spPr>
          <a:xfrm>
            <a:off x="8831510" y="201447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0" name="流程图: 过程 9">
            <a:extLst>
              <a:ext uri="{FF2B5EF4-FFF2-40B4-BE49-F238E27FC236}">
                <a16:creationId xmlns:a16="http://schemas.microsoft.com/office/drawing/2014/main" id="{D6443B26-FFDD-BDF6-8A46-DBE68078807A}"/>
              </a:ext>
            </a:extLst>
          </p:cNvPr>
          <p:cNvSpPr/>
          <p:nvPr/>
        </p:nvSpPr>
        <p:spPr>
          <a:xfrm>
            <a:off x="8831510" y="2794974"/>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1" name="流程图: 过程 10">
            <a:extLst>
              <a:ext uri="{FF2B5EF4-FFF2-40B4-BE49-F238E27FC236}">
                <a16:creationId xmlns:a16="http://schemas.microsoft.com/office/drawing/2014/main" id="{07800364-50E4-968A-785B-C66BA90A59DF}"/>
              </a:ext>
            </a:extLst>
          </p:cNvPr>
          <p:cNvSpPr/>
          <p:nvPr/>
        </p:nvSpPr>
        <p:spPr>
          <a:xfrm>
            <a:off x="8831510" y="35515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22" name="流程图: 过程 21">
            <a:extLst>
              <a:ext uri="{FF2B5EF4-FFF2-40B4-BE49-F238E27FC236}">
                <a16:creationId xmlns:a16="http://schemas.microsoft.com/office/drawing/2014/main" id="{B0F42FD6-50AD-CB2E-C522-0EE51F13482D}"/>
              </a:ext>
            </a:extLst>
          </p:cNvPr>
          <p:cNvSpPr/>
          <p:nvPr/>
        </p:nvSpPr>
        <p:spPr>
          <a:xfrm>
            <a:off x="8831510" y="4321438"/>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986B1DE5-7037-9F13-1386-CC5081358152}"/>
              </a:ext>
            </a:extLst>
          </p:cNvPr>
          <p:cNvSpPr txBox="1"/>
          <p:nvPr/>
        </p:nvSpPr>
        <p:spPr>
          <a:xfrm>
            <a:off x="1016225" y="1683171"/>
            <a:ext cx="637768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sno</a:t>
            </a:r>
            <a:r>
              <a:rPr lang="en-US" altLang="zh-CN" dirty="0">
                <a:latin typeface="微软雅黑" panose="020B0503020204020204" pitchFamily="34" charset="-122"/>
                <a:ea typeface="微软雅黑" panose="020B0503020204020204" pitchFamily="34" charset="-122"/>
              </a:rPr>
              <a:t>=1</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and</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90801913"/>
      </p:ext>
    </p:extLst>
  </p:cSld>
  <p:clrMapOvr>
    <a:masterClrMapping/>
  </p:clrMapOvr>
  <mc:AlternateContent xmlns:mc="http://schemas.openxmlformats.org/markup-compatibility/2006" xmlns:p14="http://schemas.microsoft.com/office/powerpoint/2010/main">
    <mc:Choice Requires="p14">
      <p:transition p14:dur="0" advTm="24261"/>
    </mc:Choice>
    <mc:Fallback xmlns="">
      <p:transition advTm="24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200"/>
                                  </p:iterate>
                                  <p:childTnLst>
                                    <p:set>
                                      <p:cBhvr>
                                        <p:cTn id="12" dur="1" fill="hold">
                                          <p:stCondLst>
                                            <p:cond delay="0"/>
                                          </p:stCondLst>
                                        </p:cTn>
                                        <p:tgtEl>
                                          <p:spTgt spid="28">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6"/>
                </p:tgtEl>
              </p:cMediaNode>
            </p:audio>
          </p:childTnLst>
        </p:cTn>
      </p:par>
    </p:tnLst>
    <p:bldLst>
      <p:bldP spid="27" grpId="0"/>
      <p:bldP spid="2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21610-7AFD-1133-14D4-192619B961D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0398CE-BE98-0CD5-7950-2E689176A9F9}"/>
              </a:ext>
            </a:extLst>
          </p:cNvPr>
          <p:cNvSpPr>
            <a:spLocks noGrp="1"/>
          </p:cNvSpPr>
          <p:nvPr>
            <p:ph type="title"/>
          </p:nvPr>
        </p:nvSpPr>
        <p:spPr>
          <a:xfrm>
            <a:off x="610235" y="705999"/>
            <a:ext cx="10969943" cy="779832"/>
          </a:xfrm>
        </p:spPr>
        <p:txBody>
          <a:bodyPr>
            <a:normAutofit/>
          </a:bodyPr>
          <a:lstStyle/>
          <a:p>
            <a:r>
              <a:rPr lang="zh-CN" altLang="en-US" sz="3200" b="1" dirty="0">
                <a:solidFill>
                  <a:schemeClr val="accent1"/>
                </a:solidFill>
              </a:rPr>
              <a:t>顺序洪泛的例子</a:t>
            </a:r>
          </a:p>
        </p:txBody>
      </p:sp>
      <p:sp>
        <p:nvSpPr>
          <p:cNvPr id="5" name="灯片编号占位符 4">
            <a:extLst>
              <a:ext uri="{FF2B5EF4-FFF2-40B4-BE49-F238E27FC236}">
                <a16:creationId xmlns:a16="http://schemas.microsoft.com/office/drawing/2014/main" id="{5E24EC48-4E66-19DE-BD75-E99D39F8E64E}"/>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16</a:t>
            </a:fld>
            <a:endParaRPr lang="en-US" altLang="zh-CN"/>
          </a:p>
        </p:txBody>
      </p:sp>
      <p:sp>
        <p:nvSpPr>
          <p:cNvPr id="27" name="文本框 26">
            <a:extLst>
              <a:ext uri="{FF2B5EF4-FFF2-40B4-BE49-F238E27FC236}">
                <a16:creationId xmlns:a16="http://schemas.microsoft.com/office/drawing/2014/main" id="{D20C2AA0-7466-C9F8-2217-6DBF398EEFBC}"/>
              </a:ext>
            </a:extLst>
          </p:cNvPr>
          <p:cNvSpPr txBox="1"/>
          <p:nvPr/>
        </p:nvSpPr>
        <p:spPr>
          <a:xfrm>
            <a:off x="334566" y="1687374"/>
            <a:ext cx="520110"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pic>
        <p:nvPicPr>
          <p:cNvPr id="71" name="音频 70">
            <a:hlinkClick r:id="" action="ppaction://media"/>
            <a:extLst>
              <a:ext uri="{FF2B5EF4-FFF2-40B4-BE49-F238E27FC236}">
                <a16:creationId xmlns:a16="http://schemas.microsoft.com/office/drawing/2014/main" id="{A068D362-F6E3-028B-AB8E-A42966EB95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grpSp>
        <p:nvGrpSpPr>
          <p:cNvPr id="10" name="组合 9">
            <a:extLst>
              <a:ext uri="{FF2B5EF4-FFF2-40B4-BE49-F238E27FC236}">
                <a16:creationId xmlns:a16="http://schemas.microsoft.com/office/drawing/2014/main" id="{DD60C5BC-B904-78B2-5EE2-5102343700FA}"/>
              </a:ext>
            </a:extLst>
          </p:cNvPr>
          <p:cNvGrpSpPr/>
          <p:nvPr/>
        </p:nvGrpSpPr>
        <p:grpSpPr>
          <a:xfrm>
            <a:off x="5015086" y="3933850"/>
            <a:ext cx="2448271" cy="2664296"/>
            <a:chOff x="5807174" y="1845619"/>
            <a:chExt cx="2448271" cy="2664296"/>
          </a:xfrm>
        </p:grpSpPr>
        <p:sp>
          <p:nvSpPr>
            <p:cNvPr id="11" name="流程图: 过程 10">
              <a:extLst>
                <a:ext uri="{FF2B5EF4-FFF2-40B4-BE49-F238E27FC236}">
                  <a16:creationId xmlns:a16="http://schemas.microsoft.com/office/drawing/2014/main" id="{476A3EAD-47A1-82F6-9445-AE7CA97C720D}"/>
                </a:ext>
              </a:extLst>
            </p:cNvPr>
            <p:cNvSpPr/>
            <p:nvPr/>
          </p:nvSpPr>
          <p:spPr>
            <a:xfrm>
              <a:off x="5807174" y="1845619"/>
              <a:ext cx="2448271" cy="266429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流程图: 过程 21">
              <a:extLst>
                <a:ext uri="{FF2B5EF4-FFF2-40B4-BE49-F238E27FC236}">
                  <a16:creationId xmlns:a16="http://schemas.microsoft.com/office/drawing/2014/main" id="{02A954E5-82A5-5A0B-DBA6-F174FAA61018}"/>
                </a:ext>
              </a:extLst>
            </p:cNvPr>
            <p:cNvSpPr/>
            <p:nvPr/>
          </p:nvSpPr>
          <p:spPr>
            <a:xfrm>
              <a:off x="6095686" y="205240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流程图: 过程 22">
              <a:extLst>
                <a:ext uri="{FF2B5EF4-FFF2-40B4-BE49-F238E27FC236}">
                  <a16:creationId xmlns:a16="http://schemas.microsoft.com/office/drawing/2014/main" id="{73AD8DE1-EC0F-6084-F59F-B85159BD82CE}"/>
                </a:ext>
              </a:extLst>
            </p:cNvPr>
            <p:cNvSpPr/>
            <p:nvPr/>
          </p:nvSpPr>
          <p:spPr>
            <a:xfrm>
              <a:off x="6095686" y="281732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流程图: 过程 23">
              <a:extLst>
                <a:ext uri="{FF2B5EF4-FFF2-40B4-BE49-F238E27FC236}">
                  <a16:creationId xmlns:a16="http://schemas.microsoft.com/office/drawing/2014/main" id="{157C0E50-C674-A5AB-CD51-6177AE85BA8F}"/>
                </a:ext>
              </a:extLst>
            </p:cNvPr>
            <p:cNvSpPr/>
            <p:nvPr/>
          </p:nvSpPr>
          <p:spPr>
            <a:xfrm>
              <a:off x="6095686" y="3576823"/>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8" name="文本框 27">
            <a:extLst>
              <a:ext uri="{FF2B5EF4-FFF2-40B4-BE49-F238E27FC236}">
                <a16:creationId xmlns:a16="http://schemas.microsoft.com/office/drawing/2014/main" id="{72B06A4A-0284-B67A-11A8-C2F649983D77}"/>
              </a:ext>
            </a:extLst>
          </p:cNvPr>
          <p:cNvSpPr txBox="1"/>
          <p:nvPr/>
        </p:nvSpPr>
        <p:spPr>
          <a:xfrm>
            <a:off x="5735166" y="3487574"/>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缓冲池</a:t>
            </a:r>
          </a:p>
        </p:txBody>
      </p:sp>
      <p:sp>
        <p:nvSpPr>
          <p:cNvPr id="29" name="流程图: 过程 28">
            <a:extLst>
              <a:ext uri="{FF2B5EF4-FFF2-40B4-BE49-F238E27FC236}">
                <a16:creationId xmlns:a16="http://schemas.microsoft.com/office/drawing/2014/main" id="{A2AF0E4A-A4CC-02F8-5A7F-A78F021EB126}"/>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2" name="流程图: 过程 31">
            <a:extLst>
              <a:ext uri="{FF2B5EF4-FFF2-40B4-BE49-F238E27FC236}">
                <a16:creationId xmlns:a16="http://schemas.microsoft.com/office/drawing/2014/main" id="{75EE9990-21EF-6726-53F9-EB8FB7FBBAE6}"/>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33" name="流程图: 过程 32">
            <a:extLst>
              <a:ext uri="{FF2B5EF4-FFF2-40B4-BE49-F238E27FC236}">
                <a16:creationId xmlns:a16="http://schemas.microsoft.com/office/drawing/2014/main" id="{32AD1CE1-98A0-7300-B90F-35B04936271C}"/>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4" name="流程图: 过程 33">
            <a:extLst>
              <a:ext uri="{FF2B5EF4-FFF2-40B4-BE49-F238E27FC236}">
                <a16:creationId xmlns:a16="http://schemas.microsoft.com/office/drawing/2014/main" id="{EEFED476-39B8-FC5E-94CA-9F7187E49E4C}"/>
              </a:ext>
            </a:extLst>
          </p:cNvPr>
          <p:cNvSpPr/>
          <p:nvPr/>
        </p:nvSpPr>
        <p:spPr>
          <a:xfrm>
            <a:off x="883199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5" name="流程图: 过程 34">
            <a:extLst>
              <a:ext uri="{FF2B5EF4-FFF2-40B4-BE49-F238E27FC236}">
                <a16:creationId xmlns:a16="http://schemas.microsoft.com/office/drawing/2014/main" id="{9502D191-E58E-596A-2C10-EAECCC95F4DD}"/>
              </a:ext>
            </a:extLst>
          </p:cNvPr>
          <p:cNvSpPr/>
          <p:nvPr/>
        </p:nvSpPr>
        <p:spPr>
          <a:xfrm>
            <a:off x="883199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36" name="流程图: 过程 35">
            <a:extLst>
              <a:ext uri="{FF2B5EF4-FFF2-40B4-BE49-F238E27FC236}">
                <a16:creationId xmlns:a16="http://schemas.microsoft.com/office/drawing/2014/main" id="{577E83B3-BA67-8042-2355-33E5FBA88689}"/>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37" name="流程图: 过程 36">
            <a:extLst>
              <a:ext uri="{FF2B5EF4-FFF2-40B4-BE49-F238E27FC236}">
                <a16:creationId xmlns:a16="http://schemas.microsoft.com/office/drawing/2014/main" id="{8D9BCEBF-81A5-B362-9DA3-CA62D70EBD61}"/>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35C4BDAC-97CE-06D9-38F1-0D8CC81450AF}"/>
              </a:ext>
            </a:extLst>
          </p:cNvPr>
          <p:cNvSpPr txBox="1"/>
          <p:nvPr/>
        </p:nvSpPr>
        <p:spPr>
          <a:xfrm>
            <a:off x="9379850" y="1326249"/>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sp>
        <p:nvSpPr>
          <p:cNvPr id="39" name="流程图: 过程 38">
            <a:extLst>
              <a:ext uri="{FF2B5EF4-FFF2-40B4-BE49-F238E27FC236}">
                <a16:creationId xmlns:a16="http://schemas.microsoft.com/office/drawing/2014/main" id="{7A1354EF-FA79-F5DA-B1B7-965B0BE57DEA}"/>
              </a:ext>
            </a:extLst>
          </p:cNvPr>
          <p:cNvSpPr/>
          <p:nvPr/>
        </p:nvSpPr>
        <p:spPr>
          <a:xfrm>
            <a:off x="5303598" y="413662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40" name="流程图: 过程 39">
            <a:extLst>
              <a:ext uri="{FF2B5EF4-FFF2-40B4-BE49-F238E27FC236}">
                <a16:creationId xmlns:a16="http://schemas.microsoft.com/office/drawing/2014/main" id="{67CD3408-9CE9-7CB4-9663-C8B1262ACB3B}"/>
              </a:ext>
            </a:extLst>
          </p:cNvPr>
          <p:cNvSpPr/>
          <p:nvPr/>
        </p:nvSpPr>
        <p:spPr>
          <a:xfrm>
            <a:off x="8831510" y="2794974"/>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1" name="流程图: 过程 40">
            <a:extLst>
              <a:ext uri="{FF2B5EF4-FFF2-40B4-BE49-F238E27FC236}">
                <a16:creationId xmlns:a16="http://schemas.microsoft.com/office/drawing/2014/main" id="{D6C61B5A-6D7C-0ECB-5AC2-F60B8D2C4494}"/>
              </a:ext>
            </a:extLst>
          </p:cNvPr>
          <p:cNvSpPr/>
          <p:nvPr/>
        </p:nvSpPr>
        <p:spPr>
          <a:xfrm>
            <a:off x="8831510" y="35515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42" name="流程图: 过程 41">
            <a:extLst>
              <a:ext uri="{FF2B5EF4-FFF2-40B4-BE49-F238E27FC236}">
                <a16:creationId xmlns:a16="http://schemas.microsoft.com/office/drawing/2014/main" id="{1F3FCAD3-3BDF-63D5-9BFB-32A12D563715}"/>
              </a:ext>
            </a:extLst>
          </p:cNvPr>
          <p:cNvSpPr/>
          <p:nvPr/>
        </p:nvSpPr>
        <p:spPr>
          <a:xfrm>
            <a:off x="8831510" y="4321438"/>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6F5B1F9B-A6BC-35CE-F21B-6C824F9D164C}"/>
              </a:ext>
            </a:extLst>
          </p:cNvPr>
          <p:cNvGrpSpPr/>
          <p:nvPr/>
        </p:nvGrpSpPr>
        <p:grpSpPr>
          <a:xfrm>
            <a:off x="7873034" y="2061642"/>
            <a:ext cx="966257" cy="446276"/>
            <a:chOff x="7873034" y="2061642"/>
            <a:chExt cx="966257" cy="446276"/>
          </a:xfrm>
        </p:grpSpPr>
        <p:sp>
          <p:nvSpPr>
            <p:cNvPr id="30" name="箭头: 右 29">
              <a:extLst>
                <a:ext uri="{FF2B5EF4-FFF2-40B4-BE49-F238E27FC236}">
                  <a16:creationId xmlns:a16="http://schemas.microsoft.com/office/drawing/2014/main" id="{F2FFE9CF-CCA1-5443-EA75-A8718A15EC0B}"/>
                </a:ext>
              </a:extLst>
            </p:cNvPr>
            <p:cNvSpPr/>
            <p:nvPr/>
          </p:nvSpPr>
          <p:spPr>
            <a:xfrm>
              <a:off x="8327454" y="2133650"/>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CB9A7F88-E701-0E8F-A898-464938C21201}"/>
                </a:ext>
              </a:extLst>
            </p:cNvPr>
            <p:cNvSpPr txBox="1"/>
            <p:nvPr/>
          </p:nvSpPr>
          <p:spPr>
            <a:xfrm>
              <a:off x="7873034" y="2061642"/>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grpSp>
      <p:sp>
        <p:nvSpPr>
          <p:cNvPr id="44" name="文本框 43">
            <a:extLst>
              <a:ext uri="{FF2B5EF4-FFF2-40B4-BE49-F238E27FC236}">
                <a16:creationId xmlns:a16="http://schemas.microsoft.com/office/drawing/2014/main" id="{F1456D6F-79DB-8D78-7880-E4214EE249F5}"/>
              </a:ext>
            </a:extLst>
          </p:cNvPr>
          <p:cNvSpPr txBox="1"/>
          <p:nvPr/>
        </p:nvSpPr>
        <p:spPr>
          <a:xfrm>
            <a:off x="1016225" y="1683171"/>
            <a:ext cx="637768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sno</a:t>
            </a:r>
            <a:r>
              <a:rPr lang="en-US" altLang="zh-CN" dirty="0">
                <a:latin typeface="微软雅黑" panose="020B0503020204020204" pitchFamily="34" charset="-122"/>
                <a:ea typeface="微软雅黑" panose="020B0503020204020204" pitchFamily="34" charset="-122"/>
              </a:rPr>
              <a:t>=1</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and</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0357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407">
        <p159:morph option="byObject"/>
      </p:transition>
    </mc:Choice>
    <mc:Fallback xmlns="">
      <p:transition spd="slow" advTm="54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FB2BA-46BE-6054-C2AC-7FFB2F31AA55}"/>
            </a:ext>
          </a:extLst>
        </p:cNvPr>
        <p:cNvGrpSpPr/>
        <p:nvPr/>
      </p:nvGrpSpPr>
      <p:grpSpPr>
        <a:xfrm>
          <a:off x="0" y="0"/>
          <a:ext cx="0" cy="0"/>
          <a:chOff x="0" y="0"/>
          <a:chExt cx="0" cy="0"/>
        </a:xfrm>
      </p:grpSpPr>
      <p:sp>
        <p:nvSpPr>
          <p:cNvPr id="17" name="流程图: 过程 16">
            <a:extLst>
              <a:ext uri="{FF2B5EF4-FFF2-40B4-BE49-F238E27FC236}">
                <a16:creationId xmlns:a16="http://schemas.microsoft.com/office/drawing/2014/main" id="{94146C63-2830-0786-A513-641251656D08}"/>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87B56DDD-F8FB-52A4-8EA1-AF46AB546E3A}"/>
              </a:ext>
            </a:extLst>
          </p:cNvPr>
          <p:cNvSpPr>
            <a:spLocks noGrp="1"/>
          </p:cNvSpPr>
          <p:nvPr>
            <p:ph type="title"/>
          </p:nvPr>
        </p:nvSpPr>
        <p:spPr>
          <a:xfrm>
            <a:off x="610235" y="705999"/>
            <a:ext cx="10969943" cy="779832"/>
          </a:xfrm>
        </p:spPr>
        <p:txBody>
          <a:bodyPr>
            <a:normAutofit/>
          </a:bodyPr>
          <a:lstStyle/>
          <a:p>
            <a:r>
              <a:rPr lang="zh-CN" altLang="en-US" sz="3200" b="1" dirty="0">
                <a:solidFill>
                  <a:schemeClr val="accent1"/>
                </a:solidFill>
              </a:rPr>
              <a:t>顺序洪泛的例子</a:t>
            </a:r>
          </a:p>
        </p:txBody>
      </p:sp>
      <p:sp>
        <p:nvSpPr>
          <p:cNvPr id="5" name="灯片编号占位符 4">
            <a:extLst>
              <a:ext uri="{FF2B5EF4-FFF2-40B4-BE49-F238E27FC236}">
                <a16:creationId xmlns:a16="http://schemas.microsoft.com/office/drawing/2014/main" id="{06EA8EEA-BCD2-5C1A-FEDD-53A17E70A56C}"/>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17</a:t>
            </a:fld>
            <a:endParaRPr lang="en-US" altLang="zh-CN"/>
          </a:p>
        </p:txBody>
      </p:sp>
      <p:sp>
        <p:nvSpPr>
          <p:cNvPr id="6" name="流程图: 过程 5">
            <a:extLst>
              <a:ext uri="{FF2B5EF4-FFF2-40B4-BE49-F238E27FC236}">
                <a16:creationId xmlns:a16="http://schemas.microsoft.com/office/drawing/2014/main" id="{5DCEB62B-15D3-CC3D-642D-6644C4C221AF}"/>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2" name="流程图: 过程 11">
            <a:extLst>
              <a:ext uri="{FF2B5EF4-FFF2-40B4-BE49-F238E27FC236}">
                <a16:creationId xmlns:a16="http://schemas.microsoft.com/office/drawing/2014/main" id="{3186472C-FC8C-370B-C173-D78BBA0B8C2D}"/>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3CB3C150-DA12-1177-6A2E-258BD5843D8F}"/>
              </a:ext>
            </a:extLst>
          </p:cNvPr>
          <p:cNvSpPr/>
          <p:nvPr/>
        </p:nvSpPr>
        <p:spPr>
          <a:xfrm>
            <a:off x="883151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4" name="流程图: 过程 13">
            <a:extLst>
              <a:ext uri="{FF2B5EF4-FFF2-40B4-BE49-F238E27FC236}">
                <a16:creationId xmlns:a16="http://schemas.microsoft.com/office/drawing/2014/main" id="{F3370204-18E1-F362-35F2-C016713AEE1F}"/>
              </a:ext>
            </a:extLst>
          </p:cNvPr>
          <p:cNvSpPr/>
          <p:nvPr/>
        </p:nvSpPr>
        <p:spPr>
          <a:xfrm>
            <a:off x="883199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5" name="流程图: 过程 14">
            <a:extLst>
              <a:ext uri="{FF2B5EF4-FFF2-40B4-BE49-F238E27FC236}">
                <a16:creationId xmlns:a16="http://schemas.microsoft.com/office/drawing/2014/main" id="{7BC79EB3-8E95-6EB4-CEA6-F2626D0A7890}"/>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6" name="流程图: 过程 15">
            <a:extLst>
              <a:ext uri="{FF2B5EF4-FFF2-40B4-BE49-F238E27FC236}">
                <a16:creationId xmlns:a16="http://schemas.microsoft.com/office/drawing/2014/main" id="{A18911DB-8694-B800-211A-3CE08857D8F5}"/>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28DDE40-9173-5174-4B6D-430A2EFE66B3}"/>
              </a:ext>
            </a:extLst>
          </p:cNvPr>
          <p:cNvSpPr txBox="1"/>
          <p:nvPr/>
        </p:nvSpPr>
        <p:spPr>
          <a:xfrm>
            <a:off x="9379850" y="1326249"/>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sp>
        <p:nvSpPr>
          <p:cNvPr id="27" name="文本框 26">
            <a:extLst>
              <a:ext uri="{FF2B5EF4-FFF2-40B4-BE49-F238E27FC236}">
                <a16:creationId xmlns:a16="http://schemas.microsoft.com/office/drawing/2014/main" id="{B8941CDC-1298-06E3-234D-B792DE655409}"/>
              </a:ext>
            </a:extLst>
          </p:cNvPr>
          <p:cNvSpPr txBox="1"/>
          <p:nvPr/>
        </p:nvSpPr>
        <p:spPr>
          <a:xfrm>
            <a:off x="334566" y="1687374"/>
            <a:ext cx="520110"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48A00B1-AD50-F27C-9F94-9C881F178230}"/>
              </a:ext>
            </a:extLst>
          </p:cNvPr>
          <p:cNvSpPr txBox="1"/>
          <p:nvPr/>
        </p:nvSpPr>
        <p:spPr>
          <a:xfrm>
            <a:off x="221193" y="2335446"/>
            <a:ext cx="633483"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grpSp>
        <p:nvGrpSpPr>
          <p:cNvPr id="71" name="组合 70">
            <a:extLst>
              <a:ext uri="{FF2B5EF4-FFF2-40B4-BE49-F238E27FC236}">
                <a16:creationId xmlns:a16="http://schemas.microsoft.com/office/drawing/2014/main" id="{4216EEA1-5456-490C-8114-5369C71EE5FD}"/>
              </a:ext>
            </a:extLst>
          </p:cNvPr>
          <p:cNvGrpSpPr/>
          <p:nvPr/>
        </p:nvGrpSpPr>
        <p:grpSpPr>
          <a:xfrm>
            <a:off x="7873034" y="2061642"/>
            <a:ext cx="966257" cy="446276"/>
            <a:chOff x="7873034" y="2061642"/>
            <a:chExt cx="966257" cy="446276"/>
          </a:xfrm>
        </p:grpSpPr>
        <p:sp>
          <p:nvSpPr>
            <p:cNvPr id="30" name="箭头: 右 29">
              <a:extLst>
                <a:ext uri="{FF2B5EF4-FFF2-40B4-BE49-F238E27FC236}">
                  <a16:creationId xmlns:a16="http://schemas.microsoft.com/office/drawing/2014/main" id="{9853277E-7FC7-796C-4DE7-748645445E8A}"/>
                </a:ext>
              </a:extLst>
            </p:cNvPr>
            <p:cNvSpPr/>
            <p:nvPr/>
          </p:nvSpPr>
          <p:spPr>
            <a:xfrm>
              <a:off x="8327454" y="2133650"/>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9D14A789-F18B-616F-49CE-93C45985FAA8}"/>
                </a:ext>
              </a:extLst>
            </p:cNvPr>
            <p:cNvSpPr txBox="1"/>
            <p:nvPr/>
          </p:nvSpPr>
          <p:spPr>
            <a:xfrm>
              <a:off x="7873034" y="2061642"/>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grpSp>
      <p:pic>
        <p:nvPicPr>
          <p:cNvPr id="96" name="音频 95">
            <a:hlinkClick r:id="" action="ppaction://media"/>
            <a:extLst>
              <a:ext uri="{FF2B5EF4-FFF2-40B4-BE49-F238E27FC236}">
                <a16:creationId xmlns:a16="http://schemas.microsoft.com/office/drawing/2014/main" id="{01E8D90D-9BAD-E43A-7E17-C67B40942AA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
        <p:nvSpPr>
          <p:cNvPr id="63" name="流程图: 过程 62">
            <a:extLst>
              <a:ext uri="{FF2B5EF4-FFF2-40B4-BE49-F238E27FC236}">
                <a16:creationId xmlns:a16="http://schemas.microsoft.com/office/drawing/2014/main" id="{B93AEDDB-027E-3104-6BCF-B4E57F17300A}"/>
              </a:ext>
            </a:extLst>
          </p:cNvPr>
          <p:cNvSpPr/>
          <p:nvPr/>
        </p:nvSpPr>
        <p:spPr>
          <a:xfrm>
            <a:off x="8831510" y="2794974"/>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grpSp>
        <p:nvGrpSpPr>
          <p:cNvPr id="64" name="组合 63">
            <a:extLst>
              <a:ext uri="{FF2B5EF4-FFF2-40B4-BE49-F238E27FC236}">
                <a16:creationId xmlns:a16="http://schemas.microsoft.com/office/drawing/2014/main" id="{3135DA36-C5D9-CE17-E13B-C6244AF04634}"/>
              </a:ext>
            </a:extLst>
          </p:cNvPr>
          <p:cNvGrpSpPr/>
          <p:nvPr/>
        </p:nvGrpSpPr>
        <p:grpSpPr>
          <a:xfrm>
            <a:off x="5015086" y="3933850"/>
            <a:ext cx="2448271" cy="2664296"/>
            <a:chOff x="5807174" y="1845619"/>
            <a:chExt cx="2448271" cy="2664296"/>
          </a:xfrm>
        </p:grpSpPr>
        <p:sp>
          <p:nvSpPr>
            <p:cNvPr id="65" name="流程图: 过程 64">
              <a:extLst>
                <a:ext uri="{FF2B5EF4-FFF2-40B4-BE49-F238E27FC236}">
                  <a16:creationId xmlns:a16="http://schemas.microsoft.com/office/drawing/2014/main" id="{693E3345-253C-71C1-0FB4-6AAED53E1AAD}"/>
                </a:ext>
              </a:extLst>
            </p:cNvPr>
            <p:cNvSpPr/>
            <p:nvPr/>
          </p:nvSpPr>
          <p:spPr>
            <a:xfrm>
              <a:off x="5807174" y="1845619"/>
              <a:ext cx="2448271" cy="266429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6" name="流程图: 过程 65">
              <a:extLst>
                <a:ext uri="{FF2B5EF4-FFF2-40B4-BE49-F238E27FC236}">
                  <a16:creationId xmlns:a16="http://schemas.microsoft.com/office/drawing/2014/main" id="{553B8D11-8898-2DBA-E913-A4FC003AB891}"/>
                </a:ext>
              </a:extLst>
            </p:cNvPr>
            <p:cNvSpPr/>
            <p:nvPr/>
          </p:nvSpPr>
          <p:spPr>
            <a:xfrm>
              <a:off x="6095686" y="205240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7" name="流程图: 过程 66">
              <a:extLst>
                <a:ext uri="{FF2B5EF4-FFF2-40B4-BE49-F238E27FC236}">
                  <a16:creationId xmlns:a16="http://schemas.microsoft.com/office/drawing/2014/main" id="{7F6B9B93-0E28-DED0-C264-EB93126D61E9}"/>
                </a:ext>
              </a:extLst>
            </p:cNvPr>
            <p:cNvSpPr/>
            <p:nvPr/>
          </p:nvSpPr>
          <p:spPr>
            <a:xfrm>
              <a:off x="6095686" y="281732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8" name="流程图: 过程 67">
              <a:extLst>
                <a:ext uri="{FF2B5EF4-FFF2-40B4-BE49-F238E27FC236}">
                  <a16:creationId xmlns:a16="http://schemas.microsoft.com/office/drawing/2014/main" id="{50ABEB10-B856-BD2B-2339-0B1C5FDDA25D}"/>
                </a:ext>
              </a:extLst>
            </p:cNvPr>
            <p:cNvSpPr/>
            <p:nvPr/>
          </p:nvSpPr>
          <p:spPr>
            <a:xfrm>
              <a:off x="6095686" y="3576823"/>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69" name="文本框 68">
            <a:extLst>
              <a:ext uri="{FF2B5EF4-FFF2-40B4-BE49-F238E27FC236}">
                <a16:creationId xmlns:a16="http://schemas.microsoft.com/office/drawing/2014/main" id="{A55AEDDE-2C09-10D4-57F3-81E3C8AECDA0}"/>
              </a:ext>
            </a:extLst>
          </p:cNvPr>
          <p:cNvSpPr txBox="1"/>
          <p:nvPr/>
        </p:nvSpPr>
        <p:spPr>
          <a:xfrm>
            <a:off x="5735166" y="3487574"/>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缓冲池</a:t>
            </a:r>
          </a:p>
        </p:txBody>
      </p:sp>
      <p:sp>
        <p:nvSpPr>
          <p:cNvPr id="70" name="流程图: 过程 69">
            <a:extLst>
              <a:ext uri="{FF2B5EF4-FFF2-40B4-BE49-F238E27FC236}">
                <a16:creationId xmlns:a16="http://schemas.microsoft.com/office/drawing/2014/main" id="{4328B03E-C186-F4F8-5590-9A8CF7950AF0}"/>
              </a:ext>
            </a:extLst>
          </p:cNvPr>
          <p:cNvSpPr/>
          <p:nvPr/>
        </p:nvSpPr>
        <p:spPr>
          <a:xfrm>
            <a:off x="5303598" y="413662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72" name="流程图: 过程 71">
            <a:extLst>
              <a:ext uri="{FF2B5EF4-FFF2-40B4-BE49-F238E27FC236}">
                <a16:creationId xmlns:a16="http://schemas.microsoft.com/office/drawing/2014/main" id="{520D39B7-75C9-5090-46A1-22C776AFBFA4}"/>
              </a:ext>
            </a:extLst>
          </p:cNvPr>
          <p:cNvSpPr/>
          <p:nvPr/>
        </p:nvSpPr>
        <p:spPr>
          <a:xfrm>
            <a:off x="8831510" y="3547306"/>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1FB2ADB6-041F-4B69-5706-1BD1894C651B}"/>
              </a:ext>
            </a:extLst>
          </p:cNvPr>
          <p:cNvSpPr txBox="1"/>
          <p:nvPr/>
        </p:nvSpPr>
        <p:spPr>
          <a:xfrm>
            <a:off x="1016225" y="1683171"/>
            <a:ext cx="637768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sno</a:t>
            </a:r>
            <a:r>
              <a:rPr lang="en-US" altLang="zh-CN" dirty="0">
                <a:latin typeface="微软雅黑" panose="020B0503020204020204" pitchFamily="34" charset="-122"/>
                <a:ea typeface="微软雅黑" panose="020B0503020204020204" pitchFamily="34" charset="-122"/>
              </a:rPr>
              <a:t>=1</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and</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2B36797B-07D8-8ACC-C79B-6FA32BD21037}"/>
              </a:ext>
            </a:extLst>
          </p:cNvPr>
          <p:cNvSpPr txBox="1"/>
          <p:nvPr/>
        </p:nvSpPr>
        <p:spPr>
          <a:xfrm>
            <a:off x="1040548" y="2325378"/>
            <a:ext cx="603626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D34817"/>
                </a:solidFill>
                <a:latin typeface="微软雅黑" panose="020B0503020204020204" pitchFamily="34" charset="-122"/>
                <a:ea typeface="微软雅黑" panose="020B0503020204020204" pitchFamily="34" charset="-122"/>
              </a:rPr>
              <a:t>avg</a:t>
            </a:r>
            <a:r>
              <a:rPr lang="en-US" altLang="zh-CN" dirty="0">
                <a:latin typeface="微软雅黑" panose="020B0503020204020204" pitchFamily="34" charset="-122"/>
                <a:ea typeface="微软雅黑" panose="020B0503020204020204" pitchFamily="34" charset="-122"/>
              </a:rPr>
              <a:t>(score)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3423833"/>
      </p:ext>
    </p:extLst>
  </p:cSld>
  <p:clrMapOvr>
    <a:masterClrMapping/>
  </p:clrMapOvr>
  <mc:AlternateContent xmlns:mc="http://schemas.openxmlformats.org/markup-compatibility/2006" xmlns:p14="http://schemas.microsoft.com/office/powerpoint/2010/main">
    <mc:Choice Requires="p14">
      <p:transition p14:dur="0" advTm="15377"/>
    </mc:Choice>
    <mc:Fallback xmlns="">
      <p:transition advTm="15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par>
                                <p:cTn id="7" presetID="1" presetClass="entr" presetSubtype="0" fill="hold" grpId="0" nodeType="withEffect">
                                  <p:stCondLst>
                                    <p:cond delay="1000"/>
                                  </p:stCondLst>
                                  <p:iterate type="wd">
                                    <p:tmAbs val="200"/>
                                  </p:iterate>
                                  <p:childTnLst>
                                    <p:set>
                                      <p:cBhvr>
                                        <p:cTn id="8" dur="1" fill="hold">
                                          <p:stCondLst>
                                            <p:cond delay="0"/>
                                          </p:stCondLst>
                                        </p:cTn>
                                        <p:tgtEl>
                                          <p:spTgt spid="74">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96"/>
                </p:tgtEl>
              </p:cMediaNode>
            </p:audio>
          </p:childTnLst>
        </p:cTn>
      </p:par>
    </p:tnLst>
    <p:bldLst>
      <p:bldP spid="7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114E0-9178-F589-0C8C-5962FD2BFB4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0A4370-42B4-88CF-0F42-62B8EF939006}"/>
              </a:ext>
            </a:extLst>
          </p:cNvPr>
          <p:cNvSpPr>
            <a:spLocks noGrp="1"/>
          </p:cNvSpPr>
          <p:nvPr>
            <p:ph type="title"/>
          </p:nvPr>
        </p:nvSpPr>
        <p:spPr>
          <a:xfrm>
            <a:off x="610235" y="705999"/>
            <a:ext cx="10969943" cy="779832"/>
          </a:xfrm>
        </p:spPr>
        <p:txBody>
          <a:bodyPr>
            <a:normAutofit/>
          </a:bodyPr>
          <a:lstStyle/>
          <a:p>
            <a:r>
              <a:rPr lang="zh-CN" altLang="en-US" sz="3200" b="1" dirty="0">
                <a:solidFill>
                  <a:schemeClr val="accent1"/>
                </a:solidFill>
              </a:rPr>
              <a:t>顺序洪泛的例子</a:t>
            </a:r>
          </a:p>
        </p:txBody>
      </p:sp>
      <p:sp>
        <p:nvSpPr>
          <p:cNvPr id="5" name="灯片编号占位符 4">
            <a:extLst>
              <a:ext uri="{FF2B5EF4-FFF2-40B4-BE49-F238E27FC236}">
                <a16:creationId xmlns:a16="http://schemas.microsoft.com/office/drawing/2014/main" id="{57DB41B3-ECB5-BA24-6D01-057E8C62E2F4}"/>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18</a:t>
            </a:fld>
            <a:endParaRPr lang="en-US" altLang="zh-CN"/>
          </a:p>
        </p:txBody>
      </p:sp>
      <p:sp>
        <p:nvSpPr>
          <p:cNvPr id="27" name="文本框 26">
            <a:extLst>
              <a:ext uri="{FF2B5EF4-FFF2-40B4-BE49-F238E27FC236}">
                <a16:creationId xmlns:a16="http://schemas.microsoft.com/office/drawing/2014/main" id="{4F84C987-905E-DF21-8B38-2C58BE9E738B}"/>
              </a:ext>
            </a:extLst>
          </p:cNvPr>
          <p:cNvSpPr txBox="1"/>
          <p:nvPr/>
        </p:nvSpPr>
        <p:spPr>
          <a:xfrm>
            <a:off x="334566" y="1687374"/>
            <a:ext cx="520110"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A138CAA-0857-42B4-927A-5EB58AE20559}"/>
              </a:ext>
            </a:extLst>
          </p:cNvPr>
          <p:cNvSpPr txBox="1"/>
          <p:nvPr/>
        </p:nvSpPr>
        <p:spPr>
          <a:xfrm>
            <a:off x="221193" y="2335446"/>
            <a:ext cx="633483"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pic>
        <p:nvPicPr>
          <p:cNvPr id="111" name="音频 110">
            <a:hlinkClick r:id="" action="ppaction://media"/>
            <a:extLst>
              <a:ext uri="{FF2B5EF4-FFF2-40B4-BE49-F238E27FC236}">
                <a16:creationId xmlns:a16="http://schemas.microsoft.com/office/drawing/2014/main" id="{7528A45F-F6D5-6E9D-2644-383928F2D62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grpSp>
        <p:nvGrpSpPr>
          <p:cNvPr id="70" name="组合 69">
            <a:extLst>
              <a:ext uri="{FF2B5EF4-FFF2-40B4-BE49-F238E27FC236}">
                <a16:creationId xmlns:a16="http://schemas.microsoft.com/office/drawing/2014/main" id="{3AC6D80E-D03E-4281-1CED-C867F2FCB49C}"/>
              </a:ext>
            </a:extLst>
          </p:cNvPr>
          <p:cNvGrpSpPr/>
          <p:nvPr/>
        </p:nvGrpSpPr>
        <p:grpSpPr>
          <a:xfrm>
            <a:off x="5015086" y="3933850"/>
            <a:ext cx="2448271" cy="2664296"/>
            <a:chOff x="5807174" y="1845619"/>
            <a:chExt cx="2448271" cy="2664296"/>
          </a:xfrm>
        </p:grpSpPr>
        <p:sp>
          <p:nvSpPr>
            <p:cNvPr id="71" name="流程图: 过程 70">
              <a:extLst>
                <a:ext uri="{FF2B5EF4-FFF2-40B4-BE49-F238E27FC236}">
                  <a16:creationId xmlns:a16="http://schemas.microsoft.com/office/drawing/2014/main" id="{4A9BE311-4EA7-0C32-192E-85D3F4794F46}"/>
                </a:ext>
              </a:extLst>
            </p:cNvPr>
            <p:cNvSpPr/>
            <p:nvPr/>
          </p:nvSpPr>
          <p:spPr>
            <a:xfrm>
              <a:off x="5807174" y="1845619"/>
              <a:ext cx="2448271" cy="266429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2" name="流程图: 过程 71">
              <a:extLst>
                <a:ext uri="{FF2B5EF4-FFF2-40B4-BE49-F238E27FC236}">
                  <a16:creationId xmlns:a16="http://schemas.microsoft.com/office/drawing/2014/main" id="{C69D6097-E46A-A3A5-F9F2-3D1BDDC1C72B}"/>
                </a:ext>
              </a:extLst>
            </p:cNvPr>
            <p:cNvSpPr/>
            <p:nvPr/>
          </p:nvSpPr>
          <p:spPr>
            <a:xfrm>
              <a:off x="6095686" y="205240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3" name="流程图: 过程 72">
              <a:extLst>
                <a:ext uri="{FF2B5EF4-FFF2-40B4-BE49-F238E27FC236}">
                  <a16:creationId xmlns:a16="http://schemas.microsoft.com/office/drawing/2014/main" id="{673C3482-C359-2602-A193-A5ADC6A67898}"/>
                </a:ext>
              </a:extLst>
            </p:cNvPr>
            <p:cNvSpPr/>
            <p:nvPr/>
          </p:nvSpPr>
          <p:spPr>
            <a:xfrm>
              <a:off x="6095686" y="281732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4" name="流程图: 过程 73">
              <a:extLst>
                <a:ext uri="{FF2B5EF4-FFF2-40B4-BE49-F238E27FC236}">
                  <a16:creationId xmlns:a16="http://schemas.microsoft.com/office/drawing/2014/main" id="{8423A09A-075E-AED3-1088-78093808EB5D}"/>
                </a:ext>
              </a:extLst>
            </p:cNvPr>
            <p:cNvSpPr/>
            <p:nvPr/>
          </p:nvSpPr>
          <p:spPr>
            <a:xfrm>
              <a:off x="6095686" y="3576823"/>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75" name="文本框 74">
            <a:extLst>
              <a:ext uri="{FF2B5EF4-FFF2-40B4-BE49-F238E27FC236}">
                <a16:creationId xmlns:a16="http://schemas.microsoft.com/office/drawing/2014/main" id="{57D14062-E4E8-9966-8B9F-8BF5F51230E6}"/>
              </a:ext>
            </a:extLst>
          </p:cNvPr>
          <p:cNvSpPr txBox="1"/>
          <p:nvPr/>
        </p:nvSpPr>
        <p:spPr>
          <a:xfrm>
            <a:off x="5735166" y="3487574"/>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缓冲池</a:t>
            </a:r>
          </a:p>
        </p:txBody>
      </p:sp>
      <p:sp>
        <p:nvSpPr>
          <p:cNvPr id="76" name="流程图: 过程 75">
            <a:extLst>
              <a:ext uri="{FF2B5EF4-FFF2-40B4-BE49-F238E27FC236}">
                <a16:creationId xmlns:a16="http://schemas.microsoft.com/office/drawing/2014/main" id="{AFFD5005-B345-1594-239B-8388B602C06D}"/>
              </a:ext>
            </a:extLst>
          </p:cNvPr>
          <p:cNvSpPr/>
          <p:nvPr/>
        </p:nvSpPr>
        <p:spPr>
          <a:xfrm>
            <a:off x="5303598" y="413662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77" name="流程图: 过程 76">
            <a:extLst>
              <a:ext uri="{FF2B5EF4-FFF2-40B4-BE49-F238E27FC236}">
                <a16:creationId xmlns:a16="http://schemas.microsoft.com/office/drawing/2014/main" id="{5DE62E5C-AFB8-2737-573C-D8CCA80D8A7D}"/>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8" name="流程图: 过程 77">
            <a:extLst>
              <a:ext uri="{FF2B5EF4-FFF2-40B4-BE49-F238E27FC236}">
                <a16:creationId xmlns:a16="http://schemas.microsoft.com/office/drawing/2014/main" id="{7976D3A5-E2BA-2776-F0CE-F8FA3C7FD80A}"/>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79" name="流程图: 过程 78">
            <a:extLst>
              <a:ext uri="{FF2B5EF4-FFF2-40B4-BE49-F238E27FC236}">
                <a16:creationId xmlns:a16="http://schemas.microsoft.com/office/drawing/2014/main" id="{2D8BFE7F-D452-92D4-EB8F-CB86A0924452}"/>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80" name="流程图: 过程 79">
            <a:extLst>
              <a:ext uri="{FF2B5EF4-FFF2-40B4-BE49-F238E27FC236}">
                <a16:creationId xmlns:a16="http://schemas.microsoft.com/office/drawing/2014/main" id="{EAA5CBD2-ED4A-B8DF-B1DF-4BB276A12BEF}"/>
              </a:ext>
            </a:extLst>
          </p:cNvPr>
          <p:cNvSpPr/>
          <p:nvPr/>
        </p:nvSpPr>
        <p:spPr>
          <a:xfrm>
            <a:off x="883151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81" name="流程图: 过程 80">
            <a:extLst>
              <a:ext uri="{FF2B5EF4-FFF2-40B4-BE49-F238E27FC236}">
                <a16:creationId xmlns:a16="http://schemas.microsoft.com/office/drawing/2014/main" id="{317E4FDC-CED9-EC19-4251-19313CE44E50}"/>
              </a:ext>
            </a:extLst>
          </p:cNvPr>
          <p:cNvSpPr/>
          <p:nvPr/>
        </p:nvSpPr>
        <p:spPr>
          <a:xfrm>
            <a:off x="883199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82" name="流程图: 过程 81">
            <a:extLst>
              <a:ext uri="{FF2B5EF4-FFF2-40B4-BE49-F238E27FC236}">
                <a16:creationId xmlns:a16="http://schemas.microsoft.com/office/drawing/2014/main" id="{4FB34A55-AC9A-FC1E-8327-F9DCA04F2464}"/>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83" name="流程图: 过程 82">
            <a:extLst>
              <a:ext uri="{FF2B5EF4-FFF2-40B4-BE49-F238E27FC236}">
                <a16:creationId xmlns:a16="http://schemas.microsoft.com/office/drawing/2014/main" id="{00556E2C-46D8-E1FB-53A4-AE85C7DD12B0}"/>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84" name="文本框 83">
            <a:extLst>
              <a:ext uri="{FF2B5EF4-FFF2-40B4-BE49-F238E27FC236}">
                <a16:creationId xmlns:a16="http://schemas.microsoft.com/office/drawing/2014/main" id="{84695362-8880-58E7-9111-FB69A373A5C5}"/>
              </a:ext>
            </a:extLst>
          </p:cNvPr>
          <p:cNvSpPr txBox="1"/>
          <p:nvPr/>
        </p:nvSpPr>
        <p:spPr>
          <a:xfrm>
            <a:off x="9379850" y="1326249"/>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sp>
        <p:nvSpPr>
          <p:cNvPr id="86" name="流程图: 过程 85">
            <a:extLst>
              <a:ext uri="{FF2B5EF4-FFF2-40B4-BE49-F238E27FC236}">
                <a16:creationId xmlns:a16="http://schemas.microsoft.com/office/drawing/2014/main" id="{8F54ADCB-3719-72A8-584D-49263F964F03}"/>
              </a:ext>
            </a:extLst>
          </p:cNvPr>
          <p:cNvSpPr/>
          <p:nvPr/>
        </p:nvSpPr>
        <p:spPr>
          <a:xfrm>
            <a:off x="5303598" y="49064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grpSp>
        <p:nvGrpSpPr>
          <p:cNvPr id="87" name="组合 86">
            <a:extLst>
              <a:ext uri="{FF2B5EF4-FFF2-40B4-BE49-F238E27FC236}">
                <a16:creationId xmlns:a16="http://schemas.microsoft.com/office/drawing/2014/main" id="{7B0742E8-BD08-A8D5-CA72-5C603AFEE173}"/>
              </a:ext>
            </a:extLst>
          </p:cNvPr>
          <p:cNvGrpSpPr/>
          <p:nvPr/>
        </p:nvGrpSpPr>
        <p:grpSpPr>
          <a:xfrm>
            <a:off x="7873034" y="2885006"/>
            <a:ext cx="966257" cy="446276"/>
            <a:chOff x="7873034" y="2061642"/>
            <a:chExt cx="966257" cy="446276"/>
          </a:xfrm>
        </p:grpSpPr>
        <p:sp>
          <p:nvSpPr>
            <p:cNvPr id="88" name="箭头: 右 87">
              <a:extLst>
                <a:ext uri="{FF2B5EF4-FFF2-40B4-BE49-F238E27FC236}">
                  <a16:creationId xmlns:a16="http://schemas.microsoft.com/office/drawing/2014/main" id="{E42A9E26-A6EB-938A-20C7-9F51629703D1}"/>
                </a:ext>
              </a:extLst>
            </p:cNvPr>
            <p:cNvSpPr/>
            <p:nvPr/>
          </p:nvSpPr>
          <p:spPr>
            <a:xfrm>
              <a:off x="8327454" y="2133650"/>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E4DADF8F-A424-2CAD-A243-13BDDE3B0F5F}"/>
                </a:ext>
              </a:extLst>
            </p:cNvPr>
            <p:cNvSpPr txBox="1"/>
            <p:nvPr/>
          </p:nvSpPr>
          <p:spPr>
            <a:xfrm>
              <a:off x="7873034" y="2061642"/>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grpSp>
      <p:sp>
        <p:nvSpPr>
          <p:cNvPr id="90" name="流程图: 过程 89">
            <a:extLst>
              <a:ext uri="{FF2B5EF4-FFF2-40B4-BE49-F238E27FC236}">
                <a16:creationId xmlns:a16="http://schemas.microsoft.com/office/drawing/2014/main" id="{9DF0340E-7460-B1F8-E24D-18E9AD76654E}"/>
              </a:ext>
            </a:extLst>
          </p:cNvPr>
          <p:cNvSpPr/>
          <p:nvPr/>
        </p:nvSpPr>
        <p:spPr>
          <a:xfrm>
            <a:off x="8831510" y="3538327"/>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25244576-2669-E253-D271-A9EBA531A36A}"/>
              </a:ext>
            </a:extLst>
          </p:cNvPr>
          <p:cNvSpPr txBox="1"/>
          <p:nvPr/>
        </p:nvSpPr>
        <p:spPr>
          <a:xfrm>
            <a:off x="1016225" y="1683171"/>
            <a:ext cx="637768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sno</a:t>
            </a:r>
            <a:r>
              <a:rPr lang="en-US" altLang="zh-CN" dirty="0">
                <a:latin typeface="微软雅黑" panose="020B0503020204020204" pitchFamily="34" charset="-122"/>
                <a:ea typeface="微软雅黑" panose="020B0503020204020204" pitchFamily="34" charset="-122"/>
              </a:rPr>
              <a:t>=1</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and</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FD737BF5-98F3-0F53-5CB7-33DF18609F55}"/>
              </a:ext>
            </a:extLst>
          </p:cNvPr>
          <p:cNvSpPr txBox="1"/>
          <p:nvPr/>
        </p:nvSpPr>
        <p:spPr>
          <a:xfrm>
            <a:off x="1040548" y="2325378"/>
            <a:ext cx="603626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D34817"/>
                </a:solidFill>
                <a:latin typeface="微软雅黑" panose="020B0503020204020204" pitchFamily="34" charset="-122"/>
                <a:ea typeface="微软雅黑" panose="020B0503020204020204" pitchFamily="34" charset="-122"/>
              </a:rPr>
              <a:t>avg</a:t>
            </a:r>
            <a:r>
              <a:rPr lang="en-US" altLang="zh-CN" dirty="0">
                <a:latin typeface="微软雅黑" panose="020B0503020204020204" pitchFamily="34" charset="-122"/>
                <a:ea typeface="微软雅黑" panose="020B0503020204020204" pitchFamily="34" charset="-122"/>
              </a:rPr>
              <a:t>(score)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9140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61">
        <p159:morph option="byObject"/>
      </p:transition>
    </mc:Choice>
    <mc:Fallback xmlns="">
      <p:transition spd="slow" advTm="46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69B07-11BC-407A-2D3B-7586C4B219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D83DC19-BA75-A010-7428-A6A04C8ABF08}"/>
              </a:ext>
            </a:extLst>
          </p:cNvPr>
          <p:cNvSpPr>
            <a:spLocks noGrp="1"/>
          </p:cNvSpPr>
          <p:nvPr>
            <p:ph type="title"/>
          </p:nvPr>
        </p:nvSpPr>
        <p:spPr>
          <a:xfrm>
            <a:off x="610235" y="705999"/>
            <a:ext cx="10969943" cy="779832"/>
          </a:xfrm>
        </p:spPr>
        <p:txBody>
          <a:bodyPr>
            <a:normAutofit/>
          </a:bodyPr>
          <a:lstStyle/>
          <a:p>
            <a:r>
              <a:rPr lang="zh-CN" altLang="en-US" sz="3200" b="1" dirty="0">
                <a:solidFill>
                  <a:schemeClr val="accent1"/>
                </a:solidFill>
              </a:rPr>
              <a:t>顺序洪泛的例子</a:t>
            </a:r>
          </a:p>
        </p:txBody>
      </p:sp>
      <p:sp>
        <p:nvSpPr>
          <p:cNvPr id="5" name="灯片编号占位符 4">
            <a:extLst>
              <a:ext uri="{FF2B5EF4-FFF2-40B4-BE49-F238E27FC236}">
                <a16:creationId xmlns:a16="http://schemas.microsoft.com/office/drawing/2014/main" id="{17EF4895-84F8-5124-DD5C-E2BA6108D14D}"/>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19</a:t>
            </a:fld>
            <a:endParaRPr lang="en-US" altLang="zh-CN"/>
          </a:p>
        </p:txBody>
      </p:sp>
      <p:sp>
        <p:nvSpPr>
          <p:cNvPr id="27" name="文本框 26">
            <a:extLst>
              <a:ext uri="{FF2B5EF4-FFF2-40B4-BE49-F238E27FC236}">
                <a16:creationId xmlns:a16="http://schemas.microsoft.com/office/drawing/2014/main" id="{109CE917-CAD3-0BBE-0D26-541333CEE28A}"/>
              </a:ext>
            </a:extLst>
          </p:cNvPr>
          <p:cNvSpPr txBox="1"/>
          <p:nvPr/>
        </p:nvSpPr>
        <p:spPr>
          <a:xfrm>
            <a:off x="334566" y="1687374"/>
            <a:ext cx="520110"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DEA8CB84-64EF-1CFB-A557-30767BCDA9C6}"/>
              </a:ext>
            </a:extLst>
          </p:cNvPr>
          <p:cNvSpPr txBox="1"/>
          <p:nvPr/>
        </p:nvSpPr>
        <p:spPr>
          <a:xfrm>
            <a:off x="221193" y="2335446"/>
            <a:ext cx="633483"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pic>
        <p:nvPicPr>
          <p:cNvPr id="69" name="音频 68">
            <a:hlinkClick r:id="" action="ppaction://media"/>
            <a:extLst>
              <a:ext uri="{FF2B5EF4-FFF2-40B4-BE49-F238E27FC236}">
                <a16:creationId xmlns:a16="http://schemas.microsoft.com/office/drawing/2014/main" id="{1176807C-E170-15FC-5FF5-E80EC97B095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grpSp>
        <p:nvGrpSpPr>
          <p:cNvPr id="29" name="组合 28">
            <a:extLst>
              <a:ext uri="{FF2B5EF4-FFF2-40B4-BE49-F238E27FC236}">
                <a16:creationId xmlns:a16="http://schemas.microsoft.com/office/drawing/2014/main" id="{F6EC10A4-9E1E-0715-45D3-45523428C8BF}"/>
              </a:ext>
            </a:extLst>
          </p:cNvPr>
          <p:cNvGrpSpPr/>
          <p:nvPr/>
        </p:nvGrpSpPr>
        <p:grpSpPr>
          <a:xfrm>
            <a:off x="5015086" y="3933850"/>
            <a:ext cx="2448271" cy="2664296"/>
            <a:chOff x="5807174" y="1845619"/>
            <a:chExt cx="2448271" cy="2664296"/>
          </a:xfrm>
        </p:grpSpPr>
        <p:sp>
          <p:nvSpPr>
            <p:cNvPr id="32" name="流程图: 过程 31">
              <a:extLst>
                <a:ext uri="{FF2B5EF4-FFF2-40B4-BE49-F238E27FC236}">
                  <a16:creationId xmlns:a16="http://schemas.microsoft.com/office/drawing/2014/main" id="{BF778AC4-A9BB-5C1B-331B-2FE697DAE01E}"/>
                </a:ext>
              </a:extLst>
            </p:cNvPr>
            <p:cNvSpPr/>
            <p:nvPr/>
          </p:nvSpPr>
          <p:spPr>
            <a:xfrm>
              <a:off x="5807174" y="1845619"/>
              <a:ext cx="2448271" cy="266429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3" name="流程图: 过程 32">
              <a:extLst>
                <a:ext uri="{FF2B5EF4-FFF2-40B4-BE49-F238E27FC236}">
                  <a16:creationId xmlns:a16="http://schemas.microsoft.com/office/drawing/2014/main" id="{7A1E36AB-27BF-387F-40E0-8A7F6CCFD5E1}"/>
                </a:ext>
              </a:extLst>
            </p:cNvPr>
            <p:cNvSpPr/>
            <p:nvPr/>
          </p:nvSpPr>
          <p:spPr>
            <a:xfrm>
              <a:off x="6095686" y="205240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4" name="流程图: 过程 33">
              <a:extLst>
                <a:ext uri="{FF2B5EF4-FFF2-40B4-BE49-F238E27FC236}">
                  <a16:creationId xmlns:a16="http://schemas.microsoft.com/office/drawing/2014/main" id="{BC36054E-1239-5CC4-E088-133CB671C634}"/>
                </a:ext>
              </a:extLst>
            </p:cNvPr>
            <p:cNvSpPr/>
            <p:nvPr/>
          </p:nvSpPr>
          <p:spPr>
            <a:xfrm>
              <a:off x="6095686" y="281732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5" name="流程图: 过程 34">
              <a:extLst>
                <a:ext uri="{FF2B5EF4-FFF2-40B4-BE49-F238E27FC236}">
                  <a16:creationId xmlns:a16="http://schemas.microsoft.com/office/drawing/2014/main" id="{B5ADE8DE-CA46-CAE6-9F15-B16E76BC6489}"/>
                </a:ext>
              </a:extLst>
            </p:cNvPr>
            <p:cNvSpPr/>
            <p:nvPr/>
          </p:nvSpPr>
          <p:spPr>
            <a:xfrm>
              <a:off x="6095686" y="3576823"/>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36" name="文本框 35">
            <a:extLst>
              <a:ext uri="{FF2B5EF4-FFF2-40B4-BE49-F238E27FC236}">
                <a16:creationId xmlns:a16="http://schemas.microsoft.com/office/drawing/2014/main" id="{DABC52F0-97B7-C53A-925C-BEDCD055171A}"/>
              </a:ext>
            </a:extLst>
          </p:cNvPr>
          <p:cNvSpPr txBox="1"/>
          <p:nvPr/>
        </p:nvSpPr>
        <p:spPr>
          <a:xfrm>
            <a:off x="5735166" y="3487574"/>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缓冲池</a:t>
            </a:r>
          </a:p>
        </p:txBody>
      </p:sp>
      <p:sp>
        <p:nvSpPr>
          <p:cNvPr id="37" name="流程图: 过程 36">
            <a:extLst>
              <a:ext uri="{FF2B5EF4-FFF2-40B4-BE49-F238E27FC236}">
                <a16:creationId xmlns:a16="http://schemas.microsoft.com/office/drawing/2014/main" id="{528874CA-7616-87A4-EEB5-C120AE6E6391}"/>
              </a:ext>
            </a:extLst>
          </p:cNvPr>
          <p:cNvSpPr/>
          <p:nvPr/>
        </p:nvSpPr>
        <p:spPr>
          <a:xfrm>
            <a:off x="5303598" y="413662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38" name="流程图: 过程 37">
            <a:extLst>
              <a:ext uri="{FF2B5EF4-FFF2-40B4-BE49-F238E27FC236}">
                <a16:creationId xmlns:a16="http://schemas.microsoft.com/office/drawing/2014/main" id="{1F40608A-773A-ECF0-E6E5-7B52D5FB65F4}"/>
              </a:ext>
            </a:extLst>
          </p:cNvPr>
          <p:cNvSpPr/>
          <p:nvPr/>
        </p:nvSpPr>
        <p:spPr>
          <a:xfrm>
            <a:off x="5303598" y="49064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9" name="流程图: 过程 38">
            <a:extLst>
              <a:ext uri="{FF2B5EF4-FFF2-40B4-BE49-F238E27FC236}">
                <a16:creationId xmlns:a16="http://schemas.microsoft.com/office/drawing/2014/main" id="{47C33691-47B0-7B53-B2CC-61CE24495E88}"/>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0" name="流程图: 过程 39">
            <a:extLst>
              <a:ext uri="{FF2B5EF4-FFF2-40B4-BE49-F238E27FC236}">
                <a16:creationId xmlns:a16="http://schemas.microsoft.com/office/drawing/2014/main" id="{1A118D34-5628-0DD9-85F5-052BDBAF2A42}"/>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41" name="流程图: 过程 40">
            <a:extLst>
              <a:ext uri="{FF2B5EF4-FFF2-40B4-BE49-F238E27FC236}">
                <a16:creationId xmlns:a16="http://schemas.microsoft.com/office/drawing/2014/main" id="{2DAB4246-B083-3880-A6B8-99C45E5D6768}"/>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2" name="流程图: 过程 41">
            <a:extLst>
              <a:ext uri="{FF2B5EF4-FFF2-40B4-BE49-F238E27FC236}">
                <a16:creationId xmlns:a16="http://schemas.microsoft.com/office/drawing/2014/main" id="{EEE94C3B-BE3F-4EA4-2261-D55FB6AE149D}"/>
              </a:ext>
            </a:extLst>
          </p:cNvPr>
          <p:cNvSpPr/>
          <p:nvPr/>
        </p:nvSpPr>
        <p:spPr>
          <a:xfrm>
            <a:off x="883199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43" name="流程图: 过程 42">
            <a:extLst>
              <a:ext uri="{FF2B5EF4-FFF2-40B4-BE49-F238E27FC236}">
                <a16:creationId xmlns:a16="http://schemas.microsoft.com/office/drawing/2014/main" id="{0FA8E6FA-4D06-F28D-6A9E-FA7B29E61EC8}"/>
              </a:ext>
            </a:extLst>
          </p:cNvPr>
          <p:cNvSpPr/>
          <p:nvPr/>
        </p:nvSpPr>
        <p:spPr>
          <a:xfrm>
            <a:off x="883151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44" name="流程图: 过程 43">
            <a:extLst>
              <a:ext uri="{FF2B5EF4-FFF2-40B4-BE49-F238E27FC236}">
                <a16:creationId xmlns:a16="http://schemas.microsoft.com/office/drawing/2014/main" id="{A44E0EC8-8F82-3FF2-9383-B31D7B41D753}"/>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45" name="流程图: 过程 44">
            <a:extLst>
              <a:ext uri="{FF2B5EF4-FFF2-40B4-BE49-F238E27FC236}">
                <a16:creationId xmlns:a16="http://schemas.microsoft.com/office/drawing/2014/main" id="{4643A52B-E9C7-C671-7C53-FAA67887A028}"/>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44FFC8CF-8815-A524-749D-0AC8252B1CFC}"/>
              </a:ext>
            </a:extLst>
          </p:cNvPr>
          <p:cNvSpPr txBox="1"/>
          <p:nvPr/>
        </p:nvSpPr>
        <p:spPr>
          <a:xfrm>
            <a:off x="9379850" y="1326249"/>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grpSp>
        <p:nvGrpSpPr>
          <p:cNvPr id="47" name="组合 46">
            <a:extLst>
              <a:ext uri="{FF2B5EF4-FFF2-40B4-BE49-F238E27FC236}">
                <a16:creationId xmlns:a16="http://schemas.microsoft.com/office/drawing/2014/main" id="{B57F7672-85DB-FEE2-ED7B-EE2CA7876A99}"/>
              </a:ext>
            </a:extLst>
          </p:cNvPr>
          <p:cNvGrpSpPr/>
          <p:nvPr/>
        </p:nvGrpSpPr>
        <p:grpSpPr>
          <a:xfrm>
            <a:off x="7873034" y="3640070"/>
            <a:ext cx="966257" cy="446276"/>
            <a:chOff x="7873034" y="2061642"/>
            <a:chExt cx="966257" cy="446276"/>
          </a:xfrm>
        </p:grpSpPr>
        <p:sp>
          <p:nvSpPr>
            <p:cNvPr id="48" name="箭头: 右 47">
              <a:extLst>
                <a:ext uri="{FF2B5EF4-FFF2-40B4-BE49-F238E27FC236}">
                  <a16:creationId xmlns:a16="http://schemas.microsoft.com/office/drawing/2014/main" id="{ABD9207E-9020-AC8C-D0C5-4DDCE80CF99E}"/>
                </a:ext>
              </a:extLst>
            </p:cNvPr>
            <p:cNvSpPr/>
            <p:nvPr/>
          </p:nvSpPr>
          <p:spPr>
            <a:xfrm>
              <a:off x="8327454" y="2133650"/>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589036FF-6B86-9DF8-0D90-0F5FE53B2567}"/>
                </a:ext>
              </a:extLst>
            </p:cNvPr>
            <p:cNvSpPr txBox="1"/>
            <p:nvPr/>
          </p:nvSpPr>
          <p:spPr>
            <a:xfrm>
              <a:off x="7873034" y="2061642"/>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grpSp>
      <p:sp>
        <p:nvSpPr>
          <p:cNvPr id="51" name="流程图: 过程 50">
            <a:extLst>
              <a:ext uri="{FF2B5EF4-FFF2-40B4-BE49-F238E27FC236}">
                <a16:creationId xmlns:a16="http://schemas.microsoft.com/office/drawing/2014/main" id="{6B5550E6-518D-127F-526C-58F8D7F388FB}"/>
              </a:ext>
            </a:extLst>
          </p:cNvPr>
          <p:cNvSpPr/>
          <p:nvPr/>
        </p:nvSpPr>
        <p:spPr>
          <a:xfrm>
            <a:off x="5303118" y="566204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52" name="流程图: 过程 51">
            <a:extLst>
              <a:ext uri="{FF2B5EF4-FFF2-40B4-BE49-F238E27FC236}">
                <a16:creationId xmlns:a16="http://schemas.microsoft.com/office/drawing/2014/main" id="{CC818394-1D4E-6784-4BC9-E28E0698C4E7}"/>
              </a:ext>
            </a:extLst>
          </p:cNvPr>
          <p:cNvSpPr/>
          <p:nvPr/>
        </p:nvSpPr>
        <p:spPr>
          <a:xfrm>
            <a:off x="8831510" y="4317163"/>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7D979BB9-59D8-7E43-9464-DF22EF8C88D5}"/>
              </a:ext>
            </a:extLst>
          </p:cNvPr>
          <p:cNvSpPr txBox="1"/>
          <p:nvPr/>
        </p:nvSpPr>
        <p:spPr>
          <a:xfrm>
            <a:off x="1016225" y="1683171"/>
            <a:ext cx="637768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sno</a:t>
            </a:r>
            <a:r>
              <a:rPr lang="en-US" altLang="zh-CN" dirty="0">
                <a:latin typeface="微软雅黑" panose="020B0503020204020204" pitchFamily="34" charset="-122"/>
                <a:ea typeface="微软雅黑" panose="020B0503020204020204" pitchFamily="34" charset="-122"/>
              </a:rPr>
              <a:t>=1</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and</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7A766236-2D38-5751-C106-CAC21E49867A}"/>
              </a:ext>
            </a:extLst>
          </p:cNvPr>
          <p:cNvSpPr txBox="1"/>
          <p:nvPr/>
        </p:nvSpPr>
        <p:spPr>
          <a:xfrm>
            <a:off x="1040548" y="2325378"/>
            <a:ext cx="603626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D34817"/>
                </a:solidFill>
                <a:latin typeface="微软雅黑" panose="020B0503020204020204" pitchFamily="34" charset="-122"/>
                <a:ea typeface="微软雅黑" panose="020B0503020204020204" pitchFamily="34" charset="-122"/>
              </a:rPr>
              <a:t>avg</a:t>
            </a:r>
            <a:r>
              <a:rPr lang="en-US" altLang="zh-CN" dirty="0">
                <a:latin typeface="微软雅黑" panose="020B0503020204020204" pitchFamily="34" charset="-122"/>
                <a:ea typeface="微软雅黑" panose="020B0503020204020204" pitchFamily="34" charset="-122"/>
              </a:rPr>
              <a:t>(score)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4986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881">
        <p159:morph option="byObject"/>
      </p:transition>
    </mc:Choice>
    <mc:Fallback xmlns="">
      <p:transition spd="slow" advTm="38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本节主要内容</a:t>
            </a:r>
          </a:p>
        </p:txBody>
      </p:sp>
      <p:sp>
        <p:nvSpPr>
          <p:cNvPr id="3" name="文本占位符 2"/>
          <p:cNvSpPr>
            <a:spLocks noGrp="1"/>
          </p:cNvSpPr>
          <p:nvPr>
            <p:ph type="body" idx="1"/>
          </p:nvPr>
        </p:nvSpPr>
        <p:spPr>
          <a:xfrm>
            <a:off x="962959" y="2493690"/>
            <a:ext cx="10361851" cy="4176464"/>
          </a:xfrm>
        </p:spPr>
        <p:txBody>
          <a:bodyPr>
            <a:normAutofit/>
          </a:bodyPr>
          <a:lstStyle/>
          <a:p>
            <a:pPr>
              <a:lnSpc>
                <a:spcPct val="150000"/>
              </a:lnSpc>
              <a:spcBef>
                <a:spcPts val="1200"/>
              </a:spcBef>
              <a:buSzPct val="100000"/>
            </a:pPr>
            <a:r>
              <a:rPr lang="en-US" altLang="zh-CN" sz="2800" dirty="0">
                <a:latin typeface="+mn-ea"/>
              </a:rPr>
              <a:t>1 </a:t>
            </a:r>
            <a:r>
              <a:rPr lang="zh-CN" altLang="en-US" sz="2800" dirty="0">
                <a:latin typeface="+mn-ea"/>
              </a:rPr>
              <a:t>缓冲池的工作原理</a:t>
            </a:r>
            <a:endParaRPr lang="en-US" altLang="zh-CN" sz="2800" dirty="0">
              <a:latin typeface="+mn-ea"/>
            </a:endParaRPr>
          </a:p>
          <a:p>
            <a:pPr>
              <a:lnSpc>
                <a:spcPct val="150000"/>
              </a:lnSpc>
              <a:buSzPct val="100000"/>
            </a:pPr>
            <a:r>
              <a:rPr lang="en-US" altLang="zh-CN" sz="2800" dirty="0">
                <a:latin typeface="+mn-ea"/>
              </a:rPr>
              <a:t>2 </a:t>
            </a:r>
            <a:r>
              <a:rPr lang="zh-CN" altLang="en-US" sz="2800" dirty="0">
                <a:latin typeface="+mn-ea"/>
              </a:rPr>
              <a:t>缓冲池结构</a:t>
            </a:r>
            <a:endParaRPr lang="en-US" altLang="zh-CN" sz="2800" dirty="0">
              <a:latin typeface="+mn-ea"/>
            </a:endParaRPr>
          </a:p>
          <a:p>
            <a:pPr marL="0" lvl="1" indent="0">
              <a:lnSpc>
                <a:spcPct val="150000"/>
              </a:lnSpc>
              <a:spcBef>
                <a:spcPts val="690"/>
              </a:spcBef>
              <a:buClr>
                <a:schemeClr val="accent1"/>
              </a:buClr>
              <a:buSzPct val="100000"/>
            </a:pPr>
            <a:r>
              <a:rPr lang="en-US" altLang="zh-CN" sz="2800" dirty="0">
                <a:solidFill>
                  <a:schemeClr val="tx1"/>
                </a:solidFill>
                <a:latin typeface="+mn-ea"/>
              </a:rPr>
              <a:t>3 </a:t>
            </a:r>
            <a:r>
              <a:rPr lang="zh-CN" altLang="en-US" sz="2800" dirty="0">
                <a:solidFill>
                  <a:schemeClr val="tx1"/>
                </a:solidFill>
                <a:latin typeface="+mn-ea"/>
              </a:rPr>
              <a:t>缓冲池替换算法</a:t>
            </a:r>
            <a:endParaRPr lang="en-US" altLang="zh-CN" sz="2800" dirty="0">
              <a:solidFill>
                <a:schemeClr val="tx1"/>
              </a:solidFill>
              <a:latin typeface="+mn-ea"/>
            </a:endParaRPr>
          </a:p>
          <a:p>
            <a:pPr marL="0" lvl="1" indent="0">
              <a:lnSpc>
                <a:spcPct val="150000"/>
              </a:lnSpc>
              <a:spcBef>
                <a:spcPts val="690"/>
              </a:spcBef>
              <a:buClr>
                <a:schemeClr val="accent1"/>
              </a:buClr>
              <a:buSzPct val="100000"/>
            </a:pPr>
            <a:endParaRPr lang="en-US" altLang="zh-CN" sz="2800" dirty="0">
              <a:solidFill>
                <a:schemeClr val="tx1"/>
              </a:solidFill>
              <a:latin typeface="+mn-ea"/>
            </a:endParaRPr>
          </a:p>
          <a:p>
            <a:pPr marL="996001" lvl="1" indent="-342900">
              <a:lnSpc>
                <a:spcPct val="150000"/>
              </a:lnSpc>
              <a:buSzPct val="100000"/>
              <a:buFont typeface="Arial" panose="020B0604020202020204" pitchFamily="34" charset="0"/>
              <a:buChar char="•"/>
            </a:pPr>
            <a:endParaRPr lang="en-US" altLang="zh-CN" sz="2500" dirty="0">
              <a:solidFill>
                <a:schemeClr val="tx1"/>
              </a:solidFill>
            </a:endParaRPr>
          </a:p>
          <a:p>
            <a:pPr>
              <a:lnSpc>
                <a:spcPct val="150000"/>
              </a:lnSpc>
            </a:pPr>
            <a:endParaRPr lang="zh-CN" altLang="en-US" sz="2800" dirty="0">
              <a:solidFill>
                <a:schemeClr val="tx1"/>
              </a:solidFill>
            </a:endParaRPr>
          </a:p>
        </p:txBody>
      </p:sp>
      <p:pic>
        <p:nvPicPr>
          <p:cNvPr id="23" name="音频 22">
            <a:hlinkClick r:id="" action="ppaction://media"/>
            <a:extLst>
              <a:ext uri="{FF2B5EF4-FFF2-40B4-BE49-F238E27FC236}">
                <a16:creationId xmlns:a16="http://schemas.microsoft.com/office/drawing/2014/main" id="{89E8E306-1D07-50B8-70C0-B0B70DBF180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84" t="-203184" r="-203184" b="-203184"/>
          <a:stretch>
            <a:fillRect/>
          </a:stretch>
        </p:blipFill>
        <p:spPr>
          <a:xfrm>
            <a:off x="10050222" y="4719397"/>
            <a:ext cx="2057876" cy="2057876"/>
          </a:xfrm>
          <a:prstGeom prst="ellipse">
            <a:avLst/>
          </a:prstGeom>
        </p:spPr>
      </p:pic>
    </p:spTree>
    <p:custDataLst>
      <p:tags r:id="rId1"/>
    </p:custDataLst>
    <p:extLst>
      <p:ext uri="{BB962C8B-B14F-4D97-AF65-F5344CB8AC3E}">
        <p14:creationId xmlns:p14="http://schemas.microsoft.com/office/powerpoint/2010/main" val="1000621482"/>
      </p:ext>
    </p:extLst>
  </p:cSld>
  <p:clrMapOvr>
    <a:masterClrMapping/>
  </p:clrMapOvr>
  <mc:AlternateContent xmlns:mc="http://schemas.openxmlformats.org/markup-compatibility/2006" xmlns:p14="http://schemas.microsoft.com/office/powerpoint/2010/main">
    <mc:Choice Requires="p14">
      <p:transition spd="slow" p14:dur="2000" advTm="11650"/>
    </mc:Choice>
    <mc:Fallback xmlns="">
      <p:transition spd="slow" advTm="11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95A55-00DF-DC3D-8B77-E1195325D88E}"/>
            </a:ext>
          </a:extLst>
        </p:cNvPr>
        <p:cNvGrpSpPr/>
        <p:nvPr/>
      </p:nvGrpSpPr>
      <p:grpSpPr>
        <a:xfrm>
          <a:off x="0" y="0"/>
          <a:ext cx="0" cy="0"/>
          <a:chOff x="0" y="0"/>
          <a:chExt cx="0" cy="0"/>
        </a:xfrm>
      </p:grpSpPr>
      <p:sp>
        <p:nvSpPr>
          <p:cNvPr id="17" name="流程图: 过程 16">
            <a:extLst>
              <a:ext uri="{FF2B5EF4-FFF2-40B4-BE49-F238E27FC236}">
                <a16:creationId xmlns:a16="http://schemas.microsoft.com/office/drawing/2014/main" id="{3A2E4047-94CE-0EAF-B0DE-417A482F1DD3}"/>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DB39E208-EAD0-333C-9698-91DEA82E0EDC}"/>
              </a:ext>
            </a:extLst>
          </p:cNvPr>
          <p:cNvSpPr>
            <a:spLocks noGrp="1"/>
          </p:cNvSpPr>
          <p:nvPr>
            <p:ph type="title"/>
          </p:nvPr>
        </p:nvSpPr>
        <p:spPr>
          <a:xfrm>
            <a:off x="610235" y="705999"/>
            <a:ext cx="10969943" cy="779832"/>
          </a:xfrm>
        </p:spPr>
        <p:txBody>
          <a:bodyPr>
            <a:normAutofit/>
          </a:bodyPr>
          <a:lstStyle/>
          <a:p>
            <a:r>
              <a:rPr lang="zh-CN" altLang="en-US" sz="3200" b="1" dirty="0">
                <a:solidFill>
                  <a:schemeClr val="accent1"/>
                </a:solidFill>
              </a:rPr>
              <a:t>顺序洪泛的例子</a:t>
            </a:r>
          </a:p>
        </p:txBody>
      </p:sp>
      <p:sp>
        <p:nvSpPr>
          <p:cNvPr id="5" name="灯片编号占位符 4">
            <a:extLst>
              <a:ext uri="{FF2B5EF4-FFF2-40B4-BE49-F238E27FC236}">
                <a16:creationId xmlns:a16="http://schemas.microsoft.com/office/drawing/2014/main" id="{968BE1A6-846C-C81B-6720-A3458154D61E}"/>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20</a:t>
            </a:fld>
            <a:endParaRPr lang="en-US" altLang="zh-CN"/>
          </a:p>
        </p:txBody>
      </p:sp>
      <p:sp>
        <p:nvSpPr>
          <p:cNvPr id="6" name="流程图: 过程 5">
            <a:extLst>
              <a:ext uri="{FF2B5EF4-FFF2-40B4-BE49-F238E27FC236}">
                <a16:creationId xmlns:a16="http://schemas.microsoft.com/office/drawing/2014/main" id="{0670AB6C-C944-6BAF-155C-BFFA20B47C53}"/>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2" name="流程图: 过程 11">
            <a:extLst>
              <a:ext uri="{FF2B5EF4-FFF2-40B4-BE49-F238E27FC236}">
                <a16:creationId xmlns:a16="http://schemas.microsoft.com/office/drawing/2014/main" id="{2904C8BF-DCAF-A647-4425-280DC313EBF6}"/>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3D861A81-1A10-9073-3F1B-EAC3DBF7E51C}"/>
              </a:ext>
            </a:extLst>
          </p:cNvPr>
          <p:cNvSpPr/>
          <p:nvPr/>
        </p:nvSpPr>
        <p:spPr>
          <a:xfrm>
            <a:off x="883199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4" name="流程图: 过程 13">
            <a:extLst>
              <a:ext uri="{FF2B5EF4-FFF2-40B4-BE49-F238E27FC236}">
                <a16:creationId xmlns:a16="http://schemas.microsoft.com/office/drawing/2014/main" id="{752D9F49-5C87-ECF9-66A7-1AE29120ED96}"/>
              </a:ext>
            </a:extLst>
          </p:cNvPr>
          <p:cNvSpPr/>
          <p:nvPr/>
        </p:nvSpPr>
        <p:spPr>
          <a:xfrm>
            <a:off x="883151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5" name="流程图: 过程 14">
            <a:extLst>
              <a:ext uri="{FF2B5EF4-FFF2-40B4-BE49-F238E27FC236}">
                <a16:creationId xmlns:a16="http://schemas.microsoft.com/office/drawing/2014/main" id="{5AA358AF-8C7B-A28C-D1FA-ABA60E9B3C25}"/>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6" name="流程图: 过程 15">
            <a:extLst>
              <a:ext uri="{FF2B5EF4-FFF2-40B4-BE49-F238E27FC236}">
                <a16:creationId xmlns:a16="http://schemas.microsoft.com/office/drawing/2014/main" id="{BAFB9662-9376-6BAE-5DBD-FB65DCC16598}"/>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6B2CFF3-3ABC-4A8D-60F0-B12843C9C05B}"/>
              </a:ext>
            </a:extLst>
          </p:cNvPr>
          <p:cNvSpPr txBox="1"/>
          <p:nvPr/>
        </p:nvSpPr>
        <p:spPr>
          <a:xfrm>
            <a:off x="9379850" y="1326249"/>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sp>
        <p:nvSpPr>
          <p:cNvPr id="27" name="文本框 26">
            <a:extLst>
              <a:ext uri="{FF2B5EF4-FFF2-40B4-BE49-F238E27FC236}">
                <a16:creationId xmlns:a16="http://schemas.microsoft.com/office/drawing/2014/main" id="{B5955F01-F0B2-5DC4-3463-7DF89874677F}"/>
              </a:ext>
            </a:extLst>
          </p:cNvPr>
          <p:cNvSpPr txBox="1"/>
          <p:nvPr/>
        </p:nvSpPr>
        <p:spPr>
          <a:xfrm>
            <a:off x="334566" y="1687374"/>
            <a:ext cx="520110"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103C773C-C576-1CEE-ECB6-A8C50922ED7C}"/>
              </a:ext>
            </a:extLst>
          </p:cNvPr>
          <p:cNvSpPr txBox="1"/>
          <p:nvPr/>
        </p:nvSpPr>
        <p:spPr>
          <a:xfrm>
            <a:off x="221193" y="2335446"/>
            <a:ext cx="633483"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pic>
        <p:nvPicPr>
          <p:cNvPr id="63" name="音频 62">
            <a:hlinkClick r:id="" action="ppaction://media"/>
            <a:extLst>
              <a:ext uri="{FF2B5EF4-FFF2-40B4-BE49-F238E27FC236}">
                <a16:creationId xmlns:a16="http://schemas.microsoft.com/office/drawing/2014/main" id="{8FFC1B53-0530-9001-EFA3-3B7717791A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grpSp>
        <p:nvGrpSpPr>
          <p:cNvPr id="33" name="组合 32">
            <a:extLst>
              <a:ext uri="{FF2B5EF4-FFF2-40B4-BE49-F238E27FC236}">
                <a16:creationId xmlns:a16="http://schemas.microsoft.com/office/drawing/2014/main" id="{218A2119-3647-796C-D8E8-78A23E9E218F}"/>
              </a:ext>
            </a:extLst>
          </p:cNvPr>
          <p:cNvGrpSpPr/>
          <p:nvPr/>
        </p:nvGrpSpPr>
        <p:grpSpPr>
          <a:xfrm>
            <a:off x="5015086" y="3933850"/>
            <a:ext cx="2448271" cy="2664296"/>
            <a:chOff x="5807174" y="1845619"/>
            <a:chExt cx="2448271" cy="2664296"/>
          </a:xfrm>
        </p:grpSpPr>
        <p:sp>
          <p:nvSpPr>
            <p:cNvPr id="34" name="流程图: 过程 33">
              <a:extLst>
                <a:ext uri="{FF2B5EF4-FFF2-40B4-BE49-F238E27FC236}">
                  <a16:creationId xmlns:a16="http://schemas.microsoft.com/office/drawing/2014/main" id="{1891AA8D-6806-C919-FBCC-954AE92C6C73}"/>
                </a:ext>
              </a:extLst>
            </p:cNvPr>
            <p:cNvSpPr/>
            <p:nvPr/>
          </p:nvSpPr>
          <p:spPr>
            <a:xfrm>
              <a:off x="5807174" y="1845619"/>
              <a:ext cx="2448271" cy="266429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5" name="流程图: 过程 34">
              <a:extLst>
                <a:ext uri="{FF2B5EF4-FFF2-40B4-BE49-F238E27FC236}">
                  <a16:creationId xmlns:a16="http://schemas.microsoft.com/office/drawing/2014/main" id="{92151070-C639-5A9C-DE90-8C2346C23CB5}"/>
                </a:ext>
              </a:extLst>
            </p:cNvPr>
            <p:cNvSpPr/>
            <p:nvPr/>
          </p:nvSpPr>
          <p:spPr>
            <a:xfrm>
              <a:off x="6095686" y="205240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流程图: 过程 35">
              <a:extLst>
                <a:ext uri="{FF2B5EF4-FFF2-40B4-BE49-F238E27FC236}">
                  <a16:creationId xmlns:a16="http://schemas.microsoft.com/office/drawing/2014/main" id="{A672E1A2-A31A-ED28-38B7-5022939F3AB2}"/>
                </a:ext>
              </a:extLst>
            </p:cNvPr>
            <p:cNvSpPr/>
            <p:nvPr/>
          </p:nvSpPr>
          <p:spPr>
            <a:xfrm>
              <a:off x="6095686" y="281732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流程图: 过程 36">
              <a:extLst>
                <a:ext uri="{FF2B5EF4-FFF2-40B4-BE49-F238E27FC236}">
                  <a16:creationId xmlns:a16="http://schemas.microsoft.com/office/drawing/2014/main" id="{21C73C0A-E24C-996C-762C-890D67322CA4}"/>
                </a:ext>
              </a:extLst>
            </p:cNvPr>
            <p:cNvSpPr/>
            <p:nvPr/>
          </p:nvSpPr>
          <p:spPr>
            <a:xfrm>
              <a:off x="6095686" y="3576823"/>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A1428F30-FD53-FCAE-8187-FFBAC15D89EC}"/>
              </a:ext>
            </a:extLst>
          </p:cNvPr>
          <p:cNvSpPr txBox="1"/>
          <p:nvPr/>
        </p:nvSpPr>
        <p:spPr>
          <a:xfrm>
            <a:off x="5735166" y="3487574"/>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缓冲池</a:t>
            </a:r>
          </a:p>
        </p:txBody>
      </p:sp>
      <p:sp>
        <p:nvSpPr>
          <p:cNvPr id="39" name="流程图: 过程 38">
            <a:extLst>
              <a:ext uri="{FF2B5EF4-FFF2-40B4-BE49-F238E27FC236}">
                <a16:creationId xmlns:a16="http://schemas.microsoft.com/office/drawing/2014/main" id="{9AF784F4-858B-2AAC-4334-E8F7B7DBA4AB}"/>
              </a:ext>
            </a:extLst>
          </p:cNvPr>
          <p:cNvSpPr/>
          <p:nvPr/>
        </p:nvSpPr>
        <p:spPr>
          <a:xfrm>
            <a:off x="5303598" y="413662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40" name="流程图: 过程 39">
            <a:extLst>
              <a:ext uri="{FF2B5EF4-FFF2-40B4-BE49-F238E27FC236}">
                <a16:creationId xmlns:a16="http://schemas.microsoft.com/office/drawing/2014/main" id="{25208350-2BF6-4F9C-326E-75973B345666}"/>
              </a:ext>
            </a:extLst>
          </p:cNvPr>
          <p:cNvSpPr/>
          <p:nvPr/>
        </p:nvSpPr>
        <p:spPr>
          <a:xfrm>
            <a:off x="5303598" y="49064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1" name="流程图: 过程 40">
            <a:extLst>
              <a:ext uri="{FF2B5EF4-FFF2-40B4-BE49-F238E27FC236}">
                <a16:creationId xmlns:a16="http://schemas.microsoft.com/office/drawing/2014/main" id="{F5333B57-B8CF-DC7D-FCD6-C6E97A9B53FF}"/>
              </a:ext>
            </a:extLst>
          </p:cNvPr>
          <p:cNvSpPr/>
          <p:nvPr/>
        </p:nvSpPr>
        <p:spPr>
          <a:xfrm>
            <a:off x="5303118" y="566204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pSp>
        <p:nvGrpSpPr>
          <p:cNvPr id="42" name="组合 41">
            <a:extLst>
              <a:ext uri="{FF2B5EF4-FFF2-40B4-BE49-F238E27FC236}">
                <a16:creationId xmlns:a16="http://schemas.microsoft.com/office/drawing/2014/main" id="{31A766A4-71AD-07F0-3C5C-77273854AB52}"/>
              </a:ext>
            </a:extLst>
          </p:cNvPr>
          <p:cNvGrpSpPr/>
          <p:nvPr/>
        </p:nvGrpSpPr>
        <p:grpSpPr>
          <a:xfrm>
            <a:off x="7873034" y="4437906"/>
            <a:ext cx="966257" cy="446276"/>
            <a:chOff x="7873034" y="2061642"/>
            <a:chExt cx="966257" cy="446276"/>
          </a:xfrm>
        </p:grpSpPr>
        <p:sp>
          <p:nvSpPr>
            <p:cNvPr id="43" name="箭头: 右 42">
              <a:extLst>
                <a:ext uri="{FF2B5EF4-FFF2-40B4-BE49-F238E27FC236}">
                  <a16:creationId xmlns:a16="http://schemas.microsoft.com/office/drawing/2014/main" id="{663DA491-9381-6853-BEFB-E930C47C8881}"/>
                </a:ext>
              </a:extLst>
            </p:cNvPr>
            <p:cNvSpPr/>
            <p:nvPr/>
          </p:nvSpPr>
          <p:spPr>
            <a:xfrm>
              <a:off x="8327454" y="2133650"/>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79F2CD82-8981-D8C6-5B48-B6A333F58B35}"/>
                </a:ext>
              </a:extLst>
            </p:cNvPr>
            <p:cNvSpPr txBox="1"/>
            <p:nvPr/>
          </p:nvSpPr>
          <p:spPr>
            <a:xfrm>
              <a:off x="7873034" y="2061642"/>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grpSp>
      <p:sp>
        <p:nvSpPr>
          <p:cNvPr id="45" name="流程图: 过程 44">
            <a:extLst>
              <a:ext uri="{FF2B5EF4-FFF2-40B4-BE49-F238E27FC236}">
                <a16:creationId xmlns:a16="http://schemas.microsoft.com/office/drawing/2014/main" id="{B2D76A32-65A0-4391-2148-7CA2AEF06696}"/>
              </a:ext>
            </a:extLst>
          </p:cNvPr>
          <p:cNvSpPr/>
          <p:nvPr/>
        </p:nvSpPr>
        <p:spPr>
          <a:xfrm>
            <a:off x="8831510" y="430714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C834D2CC-95AB-9487-7411-C4A0C5D893C9}"/>
              </a:ext>
            </a:extLst>
          </p:cNvPr>
          <p:cNvSpPr txBox="1"/>
          <p:nvPr/>
        </p:nvSpPr>
        <p:spPr>
          <a:xfrm>
            <a:off x="1016225" y="1683171"/>
            <a:ext cx="637768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sno</a:t>
            </a:r>
            <a:r>
              <a:rPr lang="en-US" altLang="zh-CN" dirty="0">
                <a:latin typeface="微软雅黑" panose="020B0503020204020204" pitchFamily="34" charset="-122"/>
                <a:ea typeface="微软雅黑" panose="020B0503020204020204" pitchFamily="34" charset="-122"/>
              </a:rPr>
              <a:t>=1</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and</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BEEA8AE4-456D-4290-1F77-E4AE385B8B6C}"/>
              </a:ext>
            </a:extLst>
          </p:cNvPr>
          <p:cNvSpPr txBox="1"/>
          <p:nvPr/>
        </p:nvSpPr>
        <p:spPr>
          <a:xfrm>
            <a:off x="1040548" y="2325378"/>
            <a:ext cx="603626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D34817"/>
                </a:solidFill>
                <a:latin typeface="微软雅黑" panose="020B0503020204020204" pitchFamily="34" charset="-122"/>
                <a:ea typeface="微软雅黑" panose="020B0503020204020204" pitchFamily="34" charset="-122"/>
              </a:rPr>
              <a:t>avg</a:t>
            </a:r>
            <a:r>
              <a:rPr lang="en-US" altLang="zh-CN" dirty="0">
                <a:latin typeface="微软雅黑" panose="020B0503020204020204" pitchFamily="34" charset="-122"/>
                <a:ea typeface="微软雅黑" panose="020B0503020204020204" pitchFamily="34" charset="-122"/>
              </a:rPr>
              <a:t>(score)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074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76">
        <p159:morph option="byObject"/>
      </p:transition>
    </mc:Choice>
    <mc:Fallback xmlns="">
      <p:transition spd="slow" advTm="100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F49B1-C1D7-20AD-E2A5-1B34AC6755BF}"/>
            </a:ext>
          </a:extLst>
        </p:cNvPr>
        <p:cNvGrpSpPr/>
        <p:nvPr/>
      </p:nvGrpSpPr>
      <p:grpSpPr>
        <a:xfrm>
          <a:off x="0" y="0"/>
          <a:ext cx="0" cy="0"/>
          <a:chOff x="0" y="0"/>
          <a:chExt cx="0" cy="0"/>
        </a:xfrm>
      </p:grpSpPr>
      <p:sp>
        <p:nvSpPr>
          <p:cNvPr id="17" name="流程图: 过程 16">
            <a:extLst>
              <a:ext uri="{FF2B5EF4-FFF2-40B4-BE49-F238E27FC236}">
                <a16:creationId xmlns:a16="http://schemas.microsoft.com/office/drawing/2014/main" id="{53DC9CC8-4CD9-B3B5-105D-B56F69138BC6}"/>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A094EB85-909D-5A62-5AD1-DF464B47F51F}"/>
              </a:ext>
            </a:extLst>
          </p:cNvPr>
          <p:cNvSpPr>
            <a:spLocks noGrp="1"/>
          </p:cNvSpPr>
          <p:nvPr>
            <p:ph type="title"/>
          </p:nvPr>
        </p:nvSpPr>
        <p:spPr>
          <a:xfrm>
            <a:off x="610235" y="705999"/>
            <a:ext cx="10969943" cy="779832"/>
          </a:xfrm>
        </p:spPr>
        <p:txBody>
          <a:bodyPr>
            <a:normAutofit/>
          </a:bodyPr>
          <a:lstStyle/>
          <a:p>
            <a:r>
              <a:rPr lang="zh-CN" altLang="en-US" sz="3200" b="1" dirty="0">
                <a:solidFill>
                  <a:schemeClr val="accent1"/>
                </a:solidFill>
              </a:rPr>
              <a:t>顺序洪泛的例子</a:t>
            </a:r>
          </a:p>
        </p:txBody>
      </p:sp>
      <p:sp>
        <p:nvSpPr>
          <p:cNvPr id="5" name="灯片编号占位符 4">
            <a:extLst>
              <a:ext uri="{FF2B5EF4-FFF2-40B4-BE49-F238E27FC236}">
                <a16:creationId xmlns:a16="http://schemas.microsoft.com/office/drawing/2014/main" id="{082553F9-DB43-C0D1-7978-9E5DEAD52C31}"/>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21</a:t>
            </a:fld>
            <a:endParaRPr lang="en-US" altLang="zh-CN"/>
          </a:p>
        </p:txBody>
      </p:sp>
      <p:sp>
        <p:nvSpPr>
          <p:cNvPr id="6" name="流程图: 过程 5">
            <a:extLst>
              <a:ext uri="{FF2B5EF4-FFF2-40B4-BE49-F238E27FC236}">
                <a16:creationId xmlns:a16="http://schemas.microsoft.com/office/drawing/2014/main" id="{12B2695C-EC0D-98D4-ACD0-B624DC73627C}"/>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2" name="流程图: 过程 11">
            <a:extLst>
              <a:ext uri="{FF2B5EF4-FFF2-40B4-BE49-F238E27FC236}">
                <a16:creationId xmlns:a16="http://schemas.microsoft.com/office/drawing/2014/main" id="{3F3B749F-61E4-B368-F669-A89AE86940CF}"/>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4D4155D4-BF1F-3640-6070-66D1115B28E1}"/>
              </a:ext>
            </a:extLst>
          </p:cNvPr>
          <p:cNvSpPr/>
          <p:nvPr/>
        </p:nvSpPr>
        <p:spPr>
          <a:xfrm>
            <a:off x="883199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4" name="流程图: 过程 13">
            <a:extLst>
              <a:ext uri="{FF2B5EF4-FFF2-40B4-BE49-F238E27FC236}">
                <a16:creationId xmlns:a16="http://schemas.microsoft.com/office/drawing/2014/main" id="{3880C814-6279-2200-2743-1A9D268F9FD3}"/>
              </a:ext>
            </a:extLst>
          </p:cNvPr>
          <p:cNvSpPr/>
          <p:nvPr/>
        </p:nvSpPr>
        <p:spPr>
          <a:xfrm>
            <a:off x="883199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5" name="流程图: 过程 14">
            <a:extLst>
              <a:ext uri="{FF2B5EF4-FFF2-40B4-BE49-F238E27FC236}">
                <a16:creationId xmlns:a16="http://schemas.microsoft.com/office/drawing/2014/main" id="{55541B24-DE7A-0636-65C6-9629C9916FAC}"/>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6" name="流程图: 过程 15">
            <a:extLst>
              <a:ext uri="{FF2B5EF4-FFF2-40B4-BE49-F238E27FC236}">
                <a16:creationId xmlns:a16="http://schemas.microsoft.com/office/drawing/2014/main" id="{0B31A0F7-7242-FB19-7F84-7E36BED181E6}"/>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38A89F1-65A5-4780-A96C-9FC88C860E77}"/>
              </a:ext>
            </a:extLst>
          </p:cNvPr>
          <p:cNvSpPr txBox="1"/>
          <p:nvPr/>
        </p:nvSpPr>
        <p:spPr>
          <a:xfrm>
            <a:off x="9379850" y="1326249"/>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sp>
        <p:nvSpPr>
          <p:cNvPr id="27" name="文本框 26">
            <a:extLst>
              <a:ext uri="{FF2B5EF4-FFF2-40B4-BE49-F238E27FC236}">
                <a16:creationId xmlns:a16="http://schemas.microsoft.com/office/drawing/2014/main" id="{9D81F072-E98F-1A77-CDDB-16E924DD89CB}"/>
              </a:ext>
            </a:extLst>
          </p:cNvPr>
          <p:cNvSpPr txBox="1"/>
          <p:nvPr/>
        </p:nvSpPr>
        <p:spPr>
          <a:xfrm>
            <a:off x="334566" y="1687374"/>
            <a:ext cx="520110"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AF8170D2-F441-E068-359E-CE2566A3817E}"/>
              </a:ext>
            </a:extLst>
          </p:cNvPr>
          <p:cNvSpPr txBox="1"/>
          <p:nvPr/>
        </p:nvSpPr>
        <p:spPr>
          <a:xfrm>
            <a:off x="221193" y="2335446"/>
            <a:ext cx="633483"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sp>
        <p:nvSpPr>
          <p:cNvPr id="30" name="箭头: 右 29">
            <a:extLst>
              <a:ext uri="{FF2B5EF4-FFF2-40B4-BE49-F238E27FC236}">
                <a16:creationId xmlns:a16="http://schemas.microsoft.com/office/drawing/2014/main" id="{744E7186-5B78-E60D-748E-40B3917ADB02}"/>
              </a:ext>
            </a:extLst>
          </p:cNvPr>
          <p:cNvSpPr/>
          <p:nvPr/>
        </p:nvSpPr>
        <p:spPr>
          <a:xfrm>
            <a:off x="8327454" y="4495686"/>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79DBD3F8-E19D-A601-7441-38DA1D09BF8F}"/>
              </a:ext>
            </a:extLst>
          </p:cNvPr>
          <p:cNvSpPr txBox="1"/>
          <p:nvPr/>
        </p:nvSpPr>
        <p:spPr>
          <a:xfrm>
            <a:off x="7873034" y="4423678"/>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pic>
        <p:nvPicPr>
          <p:cNvPr id="61" name="音频 60">
            <a:hlinkClick r:id="" action="ppaction://media"/>
            <a:extLst>
              <a:ext uri="{FF2B5EF4-FFF2-40B4-BE49-F238E27FC236}">
                <a16:creationId xmlns:a16="http://schemas.microsoft.com/office/drawing/2014/main" id="{2B1432B4-D0C9-C119-B5C1-26CBAF7E3CC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grpSp>
        <p:nvGrpSpPr>
          <p:cNvPr id="33" name="组合 32">
            <a:extLst>
              <a:ext uri="{FF2B5EF4-FFF2-40B4-BE49-F238E27FC236}">
                <a16:creationId xmlns:a16="http://schemas.microsoft.com/office/drawing/2014/main" id="{A41022BF-630F-740F-8CD9-4B072C0F50F8}"/>
              </a:ext>
            </a:extLst>
          </p:cNvPr>
          <p:cNvGrpSpPr/>
          <p:nvPr/>
        </p:nvGrpSpPr>
        <p:grpSpPr>
          <a:xfrm>
            <a:off x="5015086" y="3933850"/>
            <a:ext cx="2448271" cy="2664296"/>
            <a:chOff x="5807174" y="1845619"/>
            <a:chExt cx="2448271" cy="2664296"/>
          </a:xfrm>
        </p:grpSpPr>
        <p:sp>
          <p:nvSpPr>
            <p:cNvPr id="34" name="流程图: 过程 33">
              <a:extLst>
                <a:ext uri="{FF2B5EF4-FFF2-40B4-BE49-F238E27FC236}">
                  <a16:creationId xmlns:a16="http://schemas.microsoft.com/office/drawing/2014/main" id="{25DA7D62-4C33-44AC-7872-9E1E5E0DE69E}"/>
                </a:ext>
              </a:extLst>
            </p:cNvPr>
            <p:cNvSpPr/>
            <p:nvPr/>
          </p:nvSpPr>
          <p:spPr>
            <a:xfrm>
              <a:off x="5807174" y="1845619"/>
              <a:ext cx="2448271" cy="266429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5" name="流程图: 过程 34">
              <a:extLst>
                <a:ext uri="{FF2B5EF4-FFF2-40B4-BE49-F238E27FC236}">
                  <a16:creationId xmlns:a16="http://schemas.microsoft.com/office/drawing/2014/main" id="{E3AA798B-6DDD-4252-D1E8-85312738CE11}"/>
                </a:ext>
              </a:extLst>
            </p:cNvPr>
            <p:cNvSpPr/>
            <p:nvPr/>
          </p:nvSpPr>
          <p:spPr>
            <a:xfrm>
              <a:off x="6095686" y="205240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流程图: 过程 35">
              <a:extLst>
                <a:ext uri="{FF2B5EF4-FFF2-40B4-BE49-F238E27FC236}">
                  <a16:creationId xmlns:a16="http://schemas.microsoft.com/office/drawing/2014/main" id="{4F5223A3-F7D7-D5A9-7489-80114DB98E78}"/>
                </a:ext>
              </a:extLst>
            </p:cNvPr>
            <p:cNvSpPr/>
            <p:nvPr/>
          </p:nvSpPr>
          <p:spPr>
            <a:xfrm>
              <a:off x="6095686" y="2817321"/>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流程图: 过程 36">
              <a:extLst>
                <a:ext uri="{FF2B5EF4-FFF2-40B4-BE49-F238E27FC236}">
                  <a16:creationId xmlns:a16="http://schemas.microsoft.com/office/drawing/2014/main" id="{5FD29D34-0F7E-7BD1-25E0-C1198A3CE49D}"/>
                </a:ext>
              </a:extLst>
            </p:cNvPr>
            <p:cNvSpPr/>
            <p:nvPr/>
          </p:nvSpPr>
          <p:spPr>
            <a:xfrm>
              <a:off x="6095686" y="3576823"/>
              <a:ext cx="1943736" cy="683555"/>
            </a:xfrm>
            <a:prstGeom prst="flowChartProcess">
              <a:avLst/>
            </a:prstGeom>
            <a:solidFill>
              <a:schemeClr val="bg1"/>
            </a:solid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8EC74770-861B-3D55-F101-A1B87F0EEBC7}"/>
              </a:ext>
            </a:extLst>
          </p:cNvPr>
          <p:cNvSpPr txBox="1"/>
          <p:nvPr/>
        </p:nvSpPr>
        <p:spPr>
          <a:xfrm>
            <a:off x="5735166" y="3487574"/>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缓冲池</a:t>
            </a:r>
          </a:p>
        </p:txBody>
      </p:sp>
      <p:sp>
        <p:nvSpPr>
          <p:cNvPr id="40" name="流程图: 过程 39">
            <a:extLst>
              <a:ext uri="{FF2B5EF4-FFF2-40B4-BE49-F238E27FC236}">
                <a16:creationId xmlns:a16="http://schemas.microsoft.com/office/drawing/2014/main" id="{C6D16158-44FA-7AB8-8533-F088FEDC2980}"/>
              </a:ext>
            </a:extLst>
          </p:cNvPr>
          <p:cNvSpPr/>
          <p:nvPr/>
        </p:nvSpPr>
        <p:spPr>
          <a:xfrm>
            <a:off x="5303598" y="49064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1" name="流程图: 过程 40">
            <a:extLst>
              <a:ext uri="{FF2B5EF4-FFF2-40B4-BE49-F238E27FC236}">
                <a16:creationId xmlns:a16="http://schemas.microsoft.com/office/drawing/2014/main" id="{547A9FA8-6F79-59AA-45F7-56F0BCB207C0}"/>
              </a:ext>
            </a:extLst>
          </p:cNvPr>
          <p:cNvSpPr/>
          <p:nvPr/>
        </p:nvSpPr>
        <p:spPr>
          <a:xfrm>
            <a:off x="5303118" y="5662042"/>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43" name="流程图: 过程 42">
            <a:extLst>
              <a:ext uri="{FF2B5EF4-FFF2-40B4-BE49-F238E27FC236}">
                <a16:creationId xmlns:a16="http://schemas.microsoft.com/office/drawing/2014/main" id="{FD991BC8-28EC-680B-8AFB-9BA129578B20}"/>
              </a:ext>
            </a:extLst>
          </p:cNvPr>
          <p:cNvSpPr/>
          <p:nvPr/>
        </p:nvSpPr>
        <p:spPr>
          <a:xfrm>
            <a:off x="5299948" y="413762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756C90D6-6543-3C90-5AE3-9F0058EC84C7}"/>
              </a:ext>
            </a:extLst>
          </p:cNvPr>
          <p:cNvSpPr txBox="1"/>
          <p:nvPr/>
        </p:nvSpPr>
        <p:spPr>
          <a:xfrm>
            <a:off x="1016225" y="1683171"/>
            <a:ext cx="637768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sno</a:t>
            </a:r>
            <a:r>
              <a:rPr lang="en-US" altLang="zh-CN" dirty="0">
                <a:latin typeface="微软雅黑" panose="020B0503020204020204" pitchFamily="34" charset="-122"/>
                <a:ea typeface="微软雅黑" panose="020B0503020204020204" pitchFamily="34" charset="-122"/>
              </a:rPr>
              <a:t>=1</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and</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76299B9E-C861-415E-CE87-79E67C094578}"/>
              </a:ext>
            </a:extLst>
          </p:cNvPr>
          <p:cNvSpPr txBox="1"/>
          <p:nvPr/>
        </p:nvSpPr>
        <p:spPr>
          <a:xfrm>
            <a:off x="1040548" y="2325378"/>
            <a:ext cx="603626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D34817"/>
                </a:solidFill>
                <a:latin typeface="微软雅黑" panose="020B0503020204020204" pitchFamily="34" charset="-122"/>
                <a:ea typeface="微软雅黑" panose="020B0503020204020204" pitchFamily="34" charset="-122"/>
              </a:rPr>
              <a:t>avg</a:t>
            </a:r>
            <a:r>
              <a:rPr lang="en-US" altLang="zh-CN" dirty="0">
                <a:latin typeface="微软雅黑" panose="020B0503020204020204" pitchFamily="34" charset="-122"/>
                <a:ea typeface="微软雅黑" panose="020B0503020204020204" pitchFamily="34" charset="-122"/>
              </a:rPr>
              <a:t>(score)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2752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12">
        <p159:morph option="byObject"/>
      </p:transition>
    </mc:Choice>
    <mc:Fallback xmlns="">
      <p:transition spd="slow" advTm="50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流程图: 过程 16">
            <a:extLst>
              <a:ext uri="{FF2B5EF4-FFF2-40B4-BE49-F238E27FC236}">
                <a16:creationId xmlns:a16="http://schemas.microsoft.com/office/drawing/2014/main" id="{FE63E4F9-4C13-4917-844F-BCEA2B5BD5AF}"/>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10235" y="705999"/>
            <a:ext cx="10969943" cy="779832"/>
          </a:xfrm>
        </p:spPr>
        <p:txBody>
          <a:bodyPr>
            <a:normAutofit/>
          </a:bodyPr>
          <a:lstStyle/>
          <a:p>
            <a:r>
              <a:rPr lang="zh-CN" altLang="en-US" sz="3200" b="1" dirty="0">
                <a:solidFill>
                  <a:schemeClr val="accent1"/>
                </a:solidFill>
              </a:rPr>
              <a:t>顺序洪泛的例子</a:t>
            </a:r>
          </a:p>
        </p:txBody>
      </p:sp>
      <p:sp>
        <p:nvSpPr>
          <p:cNvPr id="5" name="灯片编号占位符 4">
            <a:extLst>
              <a:ext uri="{FF2B5EF4-FFF2-40B4-BE49-F238E27FC236}">
                <a16:creationId xmlns:a16="http://schemas.microsoft.com/office/drawing/2014/main" id="{6DF064DE-A363-40DC-8379-EF789B1D6060}"/>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22</a:t>
            </a:fld>
            <a:endParaRPr lang="en-US" altLang="zh-CN"/>
          </a:p>
        </p:txBody>
      </p:sp>
      <p:sp>
        <p:nvSpPr>
          <p:cNvPr id="6" name="流程图: 过程 5">
            <a:extLst>
              <a:ext uri="{FF2B5EF4-FFF2-40B4-BE49-F238E27FC236}">
                <a16:creationId xmlns:a16="http://schemas.microsoft.com/office/drawing/2014/main" id="{B9D72242-2CB9-485E-9C6C-098CDA04DA90}"/>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2" name="流程图: 过程 11">
            <a:extLst>
              <a:ext uri="{FF2B5EF4-FFF2-40B4-BE49-F238E27FC236}">
                <a16:creationId xmlns:a16="http://schemas.microsoft.com/office/drawing/2014/main" id="{DDA8D5C0-A75A-44F7-8EA0-4D651C18237F}"/>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E3BF7B39-377F-4F22-9A00-B353C1ABA5C1}"/>
              </a:ext>
            </a:extLst>
          </p:cNvPr>
          <p:cNvSpPr/>
          <p:nvPr/>
        </p:nvSpPr>
        <p:spPr>
          <a:xfrm>
            <a:off x="883199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4" name="流程图: 过程 13">
            <a:extLst>
              <a:ext uri="{FF2B5EF4-FFF2-40B4-BE49-F238E27FC236}">
                <a16:creationId xmlns:a16="http://schemas.microsoft.com/office/drawing/2014/main" id="{4101439C-CE0F-4795-9AE2-EC4B6E368073}"/>
              </a:ext>
            </a:extLst>
          </p:cNvPr>
          <p:cNvSpPr/>
          <p:nvPr/>
        </p:nvSpPr>
        <p:spPr>
          <a:xfrm>
            <a:off x="883199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5" name="流程图: 过程 14">
            <a:extLst>
              <a:ext uri="{FF2B5EF4-FFF2-40B4-BE49-F238E27FC236}">
                <a16:creationId xmlns:a16="http://schemas.microsoft.com/office/drawing/2014/main" id="{FDD1E8B2-022B-454F-89F4-C1B3C506304E}"/>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6" name="流程图: 过程 15">
            <a:extLst>
              <a:ext uri="{FF2B5EF4-FFF2-40B4-BE49-F238E27FC236}">
                <a16:creationId xmlns:a16="http://schemas.microsoft.com/office/drawing/2014/main" id="{84A0B6F6-5B79-4AE3-AA78-E56AAADC6F0C}"/>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1145CEA-9C6B-4889-9063-BDE3508BFC89}"/>
              </a:ext>
            </a:extLst>
          </p:cNvPr>
          <p:cNvSpPr txBox="1"/>
          <p:nvPr/>
        </p:nvSpPr>
        <p:spPr>
          <a:xfrm>
            <a:off x="9379850" y="1326249"/>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grpSp>
        <p:nvGrpSpPr>
          <p:cNvPr id="8" name="组合 7">
            <a:extLst>
              <a:ext uri="{FF2B5EF4-FFF2-40B4-BE49-F238E27FC236}">
                <a16:creationId xmlns:a16="http://schemas.microsoft.com/office/drawing/2014/main" id="{DB7277FC-7316-4E63-B2BA-138E07832157}"/>
              </a:ext>
            </a:extLst>
          </p:cNvPr>
          <p:cNvGrpSpPr/>
          <p:nvPr/>
        </p:nvGrpSpPr>
        <p:grpSpPr>
          <a:xfrm>
            <a:off x="5015086" y="3933850"/>
            <a:ext cx="2448271" cy="2664296"/>
            <a:chOff x="5807174" y="1845619"/>
            <a:chExt cx="2448271" cy="2664296"/>
          </a:xfrm>
        </p:grpSpPr>
        <p:sp>
          <p:nvSpPr>
            <p:cNvPr id="18" name="流程图: 过程 17">
              <a:extLst>
                <a:ext uri="{FF2B5EF4-FFF2-40B4-BE49-F238E27FC236}">
                  <a16:creationId xmlns:a16="http://schemas.microsoft.com/office/drawing/2014/main" id="{D02141A7-FC10-437D-954A-45592DDEA994}"/>
                </a:ext>
              </a:extLst>
            </p:cNvPr>
            <p:cNvSpPr/>
            <p:nvPr/>
          </p:nvSpPr>
          <p:spPr>
            <a:xfrm>
              <a:off x="5807174" y="1845619"/>
              <a:ext cx="2448271" cy="266429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流程图: 过程 18">
              <a:extLst>
                <a:ext uri="{FF2B5EF4-FFF2-40B4-BE49-F238E27FC236}">
                  <a16:creationId xmlns:a16="http://schemas.microsoft.com/office/drawing/2014/main" id="{75A94F85-1B78-49EB-931C-03328C2C557A}"/>
                </a:ext>
              </a:extLst>
            </p:cNvPr>
            <p:cNvSpPr/>
            <p:nvPr/>
          </p:nvSpPr>
          <p:spPr>
            <a:xfrm>
              <a:off x="6095686" y="205240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0" name="流程图: 过程 19">
              <a:extLst>
                <a:ext uri="{FF2B5EF4-FFF2-40B4-BE49-F238E27FC236}">
                  <a16:creationId xmlns:a16="http://schemas.microsoft.com/office/drawing/2014/main" id="{F2A11875-D352-4CB8-9200-EF3FF48092C8}"/>
                </a:ext>
              </a:extLst>
            </p:cNvPr>
            <p:cNvSpPr/>
            <p:nvPr/>
          </p:nvSpPr>
          <p:spPr>
            <a:xfrm>
              <a:off x="6095686" y="281732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1" name="流程图: 过程 20">
              <a:extLst>
                <a:ext uri="{FF2B5EF4-FFF2-40B4-BE49-F238E27FC236}">
                  <a16:creationId xmlns:a16="http://schemas.microsoft.com/office/drawing/2014/main" id="{ACA594C2-A551-4AC6-9C23-F3C51EBCFF21}"/>
                </a:ext>
              </a:extLst>
            </p:cNvPr>
            <p:cNvSpPr/>
            <p:nvPr/>
          </p:nvSpPr>
          <p:spPr>
            <a:xfrm>
              <a:off x="6095686" y="3576823"/>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4377BACD-3579-4208-AD44-2B304C411E6A}"/>
              </a:ext>
            </a:extLst>
          </p:cNvPr>
          <p:cNvSpPr txBox="1"/>
          <p:nvPr/>
        </p:nvSpPr>
        <p:spPr>
          <a:xfrm>
            <a:off x="5735166" y="3487574"/>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缓冲池</a:t>
            </a:r>
          </a:p>
        </p:txBody>
      </p:sp>
      <p:sp>
        <p:nvSpPr>
          <p:cNvPr id="27" name="文本框 26">
            <a:extLst>
              <a:ext uri="{FF2B5EF4-FFF2-40B4-BE49-F238E27FC236}">
                <a16:creationId xmlns:a16="http://schemas.microsoft.com/office/drawing/2014/main" id="{98A8BFA9-ECE1-4EB9-9678-8160FDE41C1F}"/>
              </a:ext>
            </a:extLst>
          </p:cNvPr>
          <p:cNvSpPr txBox="1"/>
          <p:nvPr/>
        </p:nvSpPr>
        <p:spPr>
          <a:xfrm>
            <a:off x="334566" y="1687374"/>
            <a:ext cx="520110"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sp>
        <p:nvSpPr>
          <p:cNvPr id="4" name="箭头: 右 3">
            <a:extLst>
              <a:ext uri="{FF2B5EF4-FFF2-40B4-BE49-F238E27FC236}">
                <a16:creationId xmlns:a16="http://schemas.microsoft.com/office/drawing/2014/main" id="{6149B023-B481-417C-98EE-896114B25D5E}"/>
              </a:ext>
            </a:extLst>
          </p:cNvPr>
          <p:cNvSpPr/>
          <p:nvPr/>
        </p:nvSpPr>
        <p:spPr>
          <a:xfrm>
            <a:off x="8320153" y="4495685"/>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792BB74F-AF46-4E1F-B135-B3E326ED8375}"/>
              </a:ext>
            </a:extLst>
          </p:cNvPr>
          <p:cNvSpPr txBox="1"/>
          <p:nvPr/>
        </p:nvSpPr>
        <p:spPr>
          <a:xfrm>
            <a:off x="7887384" y="4423678"/>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8A034E5-53B1-4DEB-B452-0A2975ABAA79}"/>
              </a:ext>
            </a:extLst>
          </p:cNvPr>
          <p:cNvSpPr txBox="1"/>
          <p:nvPr/>
        </p:nvSpPr>
        <p:spPr>
          <a:xfrm>
            <a:off x="221193" y="2335446"/>
            <a:ext cx="633483"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7348742-4973-451C-ADBC-2A50E6A82F2C}"/>
              </a:ext>
            </a:extLst>
          </p:cNvPr>
          <p:cNvSpPr txBox="1"/>
          <p:nvPr/>
        </p:nvSpPr>
        <p:spPr>
          <a:xfrm>
            <a:off x="334566" y="2983518"/>
            <a:ext cx="520110" cy="446276"/>
          </a:xfrm>
          <a:prstGeom prst="rect">
            <a:avLst/>
          </a:prstGeom>
          <a:noFill/>
        </p:spPr>
        <p:txBody>
          <a:bodyPr wrap="square" lIns="0" rIns="0" rtlCol="0">
            <a:spAutoFit/>
          </a:bodyPr>
          <a:lstStyle/>
          <a:p>
            <a:pPr algn="r"/>
            <a:r>
              <a:rPr lang="en-US" altLang="zh-CN" dirty="0">
                <a:latin typeface="微软雅黑" panose="020B0503020204020204" pitchFamily="34" charset="-122"/>
                <a:ea typeface="微软雅黑" panose="020B0503020204020204" pitchFamily="34" charset="-122"/>
              </a:rPr>
              <a:t>Q3</a:t>
            </a:r>
            <a:endParaRPr lang="zh-CN" altLang="en-US" dirty="0">
              <a:latin typeface="微软雅黑" panose="020B0503020204020204" pitchFamily="34" charset="-122"/>
              <a:ea typeface="微软雅黑" panose="020B0503020204020204" pitchFamily="34" charset="-122"/>
            </a:endParaRPr>
          </a:p>
        </p:txBody>
      </p:sp>
      <p:sp>
        <p:nvSpPr>
          <p:cNvPr id="30" name="箭头: 右 29">
            <a:extLst>
              <a:ext uri="{FF2B5EF4-FFF2-40B4-BE49-F238E27FC236}">
                <a16:creationId xmlns:a16="http://schemas.microsoft.com/office/drawing/2014/main" id="{14F90338-4751-48E3-994B-E29F3E6F5DE9}"/>
              </a:ext>
            </a:extLst>
          </p:cNvPr>
          <p:cNvSpPr/>
          <p:nvPr/>
        </p:nvSpPr>
        <p:spPr>
          <a:xfrm>
            <a:off x="8327454" y="2133650"/>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9AAC4EBA-F9D4-40F3-81E1-CF465B32DE70}"/>
              </a:ext>
            </a:extLst>
          </p:cNvPr>
          <p:cNvSpPr txBox="1"/>
          <p:nvPr/>
        </p:nvSpPr>
        <p:spPr>
          <a:xfrm>
            <a:off x="7873034" y="2061642"/>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Q3</a:t>
            </a:r>
            <a:endParaRPr lang="zh-CN" altLang="en-US" dirty="0">
              <a:latin typeface="微软雅黑" panose="020B0503020204020204" pitchFamily="34" charset="-122"/>
              <a:ea typeface="微软雅黑" panose="020B0503020204020204" pitchFamily="34" charset="-122"/>
            </a:endParaRPr>
          </a:p>
        </p:txBody>
      </p:sp>
      <p:sp>
        <p:nvSpPr>
          <p:cNvPr id="3" name="流程图: 过程 2">
            <a:extLst>
              <a:ext uri="{FF2B5EF4-FFF2-40B4-BE49-F238E27FC236}">
                <a16:creationId xmlns:a16="http://schemas.microsoft.com/office/drawing/2014/main" id="{4D7A9467-CDA6-4FC8-9484-3B751CC98F93}"/>
              </a:ext>
            </a:extLst>
          </p:cNvPr>
          <p:cNvSpPr/>
          <p:nvPr/>
        </p:nvSpPr>
        <p:spPr>
          <a:xfrm>
            <a:off x="610235" y="4314810"/>
            <a:ext cx="3814200" cy="203379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F6FC6"/>
              </a:buClr>
            </a:pPr>
            <a:r>
              <a:rPr lang="zh-CN" altLang="en-US" dirty="0">
                <a:solidFill>
                  <a:schemeClr val="tx1"/>
                </a:solidFill>
                <a:latin typeface="微软雅黑" panose="020B0503020204020204" pitchFamily="34" charset="-122"/>
                <a:ea typeface="微软雅黑" panose="020B0503020204020204" pitchFamily="34" charset="-122"/>
              </a:rPr>
              <a:t>由于</a:t>
            </a:r>
            <a:r>
              <a:rPr lang="en-US" altLang="zh-CN" dirty="0">
                <a:solidFill>
                  <a:schemeClr val="tx1"/>
                </a:solidFill>
                <a:latin typeface="微软雅黑" panose="020B0503020204020204" pitchFamily="34" charset="-122"/>
                <a:ea typeface="微软雅黑" panose="020B0503020204020204" pitchFamily="34" charset="-122"/>
              </a:rPr>
              <a:t>Q2</a:t>
            </a:r>
            <a:r>
              <a:rPr lang="zh-CN" altLang="en-US" dirty="0">
                <a:solidFill>
                  <a:schemeClr val="tx1"/>
                </a:solidFill>
                <a:latin typeface="微软雅黑" panose="020B0503020204020204" pitchFamily="34" charset="-122"/>
                <a:ea typeface="微软雅黑" panose="020B0503020204020204" pitchFamily="34" charset="-122"/>
              </a:rPr>
              <a:t>的顺序扫描操作，导致真正会被再次访问的第</a:t>
            </a:r>
            <a:r>
              <a:rPr lang="en-US" altLang="zh-CN" dirty="0">
                <a:solidFill>
                  <a:schemeClr val="tx1"/>
                </a:solidFill>
                <a:latin typeface="微软雅黑" panose="020B0503020204020204" pitchFamily="34" charset="-122"/>
                <a:ea typeface="微软雅黑" panose="020B0503020204020204" pitchFamily="34" charset="-122"/>
              </a:rPr>
              <a:t>0</a:t>
            </a:r>
            <a:r>
              <a:rPr lang="zh-CN" altLang="en-US" dirty="0">
                <a:solidFill>
                  <a:schemeClr val="tx1"/>
                </a:solidFill>
                <a:latin typeface="微软雅黑" panose="020B0503020204020204" pitchFamily="34" charset="-122"/>
                <a:ea typeface="微软雅黑" panose="020B0503020204020204" pitchFamily="34" charset="-122"/>
              </a:rPr>
              <a:t>页被淘汰。</a:t>
            </a:r>
          </a:p>
        </p:txBody>
      </p:sp>
      <p:pic>
        <p:nvPicPr>
          <p:cNvPr id="56" name="音频 55">
            <a:hlinkClick r:id="" action="ppaction://media"/>
            <a:extLst>
              <a:ext uri="{FF2B5EF4-FFF2-40B4-BE49-F238E27FC236}">
                <a16:creationId xmlns:a16="http://schemas.microsoft.com/office/drawing/2014/main" id="{BACA1545-3F21-9C68-66E4-4242A1668A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
        <p:nvSpPr>
          <p:cNvPr id="58" name="文本框 57">
            <a:extLst>
              <a:ext uri="{FF2B5EF4-FFF2-40B4-BE49-F238E27FC236}">
                <a16:creationId xmlns:a16="http://schemas.microsoft.com/office/drawing/2014/main" id="{5D00C8A6-707E-A876-BD1E-88AC3221E52A}"/>
              </a:ext>
            </a:extLst>
          </p:cNvPr>
          <p:cNvSpPr txBox="1"/>
          <p:nvPr/>
        </p:nvSpPr>
        <p:spPr>
          <a:xfrm>
            <a:off x="1016225" y="1683171"/>
            <a:ext cx="637768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sno</a:t>
            </a:r>
            <a:r>
              <a:rPr lang="en-US" altLang="zh-CN" dirty="0">
                <a:latin typeface="微软雅黑" panose="020B0503020204020204" pitchFamily="34" charset="-122"/>
                <a:ea typeface="微软雅黑" panose="020B0503020204020204" pitchFamily="34" charset="-122"/>
              </a:rPr>
              <a:t>=1</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and</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DBF77560-AB1B-2C32-3287-D5BFFC2B66E9}"/>
              </a:ext>
            </a:extLst>
          </p:cNvPr>
          <p:cNvSpPr txBox="1"/>
          <p:nvPr/>
        </p:nvSpPr>
        <p:spPr>
          <a:xfrm>
            <a:off x="1040548" y="2325378"/>
            <a:ext cx="603626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D34817"/>
                </a:solidFill>
                <a:latin typeface="微软雅黑" panose="020B0503020204020204" pitchFamily="34" charset="-122"/>
                <a:ea typeface="微软雅黑" panose="020B0503020204020204" pitchFamily="34" charset="-122"/>
              </a:rPr>
              <a:t>avg</a:t>
            </a:r>
            <a:r>
              <a:rPr lang="en-US" altLang="zh-CN" dirty="0">
                <a:latin typeface="微软雅黑" panose="020B0503020204020204" pitchFamily="34" charset="-122"/>
                <a:ea typeface="微软雅黑" panose="020B0503020204020204" pitchFamily="34" charset="-122"/>
              </a:rPr>
              <a:t>(score)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C51B5000-037C-A6C7-E5D9-3686857E75D4}"/>
              </a:ext>
            </a:extLst>
          </p:cNvPr>
          <p:cNvSpPr txBox="1"/>
          <p:nvPr/>
        </p:nvSpPr>
        <p:spPr>
          <a:xfrm>
            <a:off x="982638" y="2983518"/>
            <a:ext cx="6377686" cy="446276"/>
          </a:xfrm>
          <a:prstGeom prst="rect">
            <a:avLst/>
          </a:prstGeom>
          <a:solidFill>
            <a:schemeClr val="bg1"/>
          </a:solidFill>
        </p:spPr>
        <p:txBody>
          <a:bodyPr wrap="square" rtlCol="0">
            <a:spAutoFit/>
          </a:bodyPr>
          <a:lstStyle/>
          <a:p>
            <a:pPr algn="ctr"/>
            <a:r>
              <a:rPr lang="en-US" altLang="zh-CN" dirty="0">
                <a:solidFill>
                  <a:srgbClr val="0033CC"/>
                </a:solidFill>
                <a:latin typeface="微软雅黑" panose="020B0503020204020204" pitchFamily="34" charset="-122"/>
                <a:ea typeface="微软雅黑" panose="020B0503020204020204" pitchFamily="34" charset="-122"/>
              </a:rPr>
              <a:t>Select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from</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SC </a:t>
            </a:r>
            <a:r>
              <a:rPr lang="en-US" altLang="zh-CN" dirty="0">
                <a:solidFill>
                  <a:srgbClr val="0033CC"/>
                </a:solidFill>
                <a:latin typeface="微软雅黑" panose="020B0503020204020204" pitchFamily="34" charset="-122"/>
                <a:ea typeface="微软雅黑" panose="020B0503020204020204" pitchFamily="34" charset="-122"/>
              </a:rPr>
              <a:t>where</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sno</a:t>
            </a:r>
            <a:r>
              <a:rPr lang="en-US" altLang="zh-CN" dirty="0">
                <a:latin typeface="微软雅黑" panose="020B0503020204020204" pitchFamily="34" charset="-122"/>
                <a:ea typeface="微软雅黑" panose="020B0503020204020204" pitchFamily="34" charset="-122"/>
              </a:rPr>
              <a:t>=1</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a:solidFill>
                  <a:srgbClr val="0033CC"/>
                </a:solidFill>
                <a:latin typeface="微软雅黑" panose="020B0503020204020204" pitchFamily="34" charset="-122"/>
                <a:ea typeface="微软雅黑" panose="020B0503020204020204" pitchFamily="34" charset="-122"/>
              </a:rPr>
              <a:t>and</a:t>
            </a:r>
            <a:r>
              <a:rPr lang="en-US" altLang="zh-CN" dirty="0">
                <a:solidFill>
                  <a:srgbClr val="C00000"/>
                </a:solidFill>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cno</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9051472"/>
      </p:ext>
    </p:extLst>
  </p:cSld>
  <p:clrMapOvr>
    <a:masterClrMapping/>
  </p:clrMapOvr>
  <mc:AlternateContent xmlns:mc="http://schemas.openxmlformats.org/markup-compatibility/2006" xmlns:p14="http://schemas.microsoft.com/office/powerpoint/2010/main">
    <mc:Choice Requires="p14">
      <p:transition spd="slow" p14:dur="2000" advTm="74460"/>
    </mc:Choice>
    <mc:Fallback xmlns="">
      <p:transition spd="slow" advTm="7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par>
                                <p:cTn id="7" presetID="1" presetClass="entr" presetSubtype="0" fill="hold" grpId="0" nodeType="withEffect">
                                  <p:stCondLst>
                                    <p:cond delay="2000"/>
                                  </p:stCondLst>
                                  <p:iterate type="wd">
                                    <p:tmAbs val="200"/>
                                  </p:iterate>
                                  <p:childTnLst>
                                    <p:set>
                                      <p:cBhvr>
                                        <p:cTn id="8" dur="1" fill="hold">
                                          <p:stCondLst>
                                            <p:cond delay="0"/>
                                          </p:stCondLst>
                                        </p:cTn>
                                        <p:tgtEl>
                                          <p:spTgt spid="60">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56"/>
                </p:tgtEl>
              </p:cMediaNode>
            </p:audio>
          </p:childTnLst>
        </p:cTn>
      </p:par>
    </p:tnLst>
    <p:bldLst>
      <p:bldP spid="6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235" y="705999"/>
            <a:ext cx="10969943" cy="742853"/>
          </a:xfrm>
        </p:spPr>
        <p:txBody>
          <a:bodyPr>
            <a:normAutofit/>
          </a:bodyPr>
          <a:lstStyle/>
          <a:p>
            <a:r>
              <a:rPr lang="en-US" altLang="zh-CN" sz="3200" b="1" dirty="0">
                <a:solidFill>
                  <a:schemeClr val="accent1"/>
                </a:solidFill>
              </a:rPr>
              <a:t>LRU-K</a:t>
            </a:r>
            <a:r>
              <a:rPr lang="zh-CN" altLang="en-US" sz="3200" b="1" dirty="0">
                <a:solidFill>
                  <a:schemeClr val="accent1"/>
                </a:solidFill>
              </a:rPr>
              <a:t>算法</a:t>
            </a:r>
          </a:p>
        </p:txBody>
      </p:sp>
      <p:sp>
        <p:nvSpPr>
          <p:cNvPr id="3" name="内容占位符 2"/>
          <p:cNvSpPr>
            <a:spLocks noGrp="1"/>
          </p:cNvSpPr>
          <p:nvPr>
            <p:ph idx="1"/>
          </p:nvPr>
        </p:nvSpPr>
        <p:spPr>
          <a:xfrm>
            <a:off x="608013" y="1448851"/>
            <a:ext cx="10972165" cy="5071915"/>
          </a:xfrm>
        </p:spPr>
        <p:txBody>
          <a:bodyPr>
            <a:noAutofit/>
          </a:bodyPr>
          <a:lstStyle/>
          <a:p>
            <a:pPr marL="0" indent="0" algn="just">
              <a:lnSpc>
                <a:spcPct val="125000"/>
              </a:lnSpc>
              <a:spcBef>
                <a:spcPts val="600"/>
              </a:spcBef>
              <a:buNone/>
            </a:pPr>
            <a:r>
              <a:rPr lang="en-US" altLang="zh-CN" dirty="0">
                <a:solidFill>
                  <a:srgbClr val="0033CC"/>
                </a:solidFill>
                <a:hlinkClick r:id="rId5">
                  <a:extLst>
                    <a:ext uri="{A12FA001-AC4F-418D-AE19-62706E023703}">
                      <ahyp:hlinkClr xmlns:ahyp="http://schemas.microsoft.com/office/drawing/2018/hyperlinkcolor" val="tx"/>
                    </a:ext>
                  </a:extLst>
                </a:hlinkClick>
              </a:rPr>
              <a:t>https://dl.acm.org/doi/epdf/10.1145/170036.170081</a:t>
            </a:r>
            <a:endParaRPr lang="en-US" altLang="zh-CN" dirty="0">
              <a:solidFill>
                <a:srgbClr val="0033CC"/>
              </a:solidFill>
            </a:endParaRPr>
          </a:p>
          <a:p>
            <a:pPr marL="0" indent="0" algn="just">
              <a:lnSpc>
                <a:spcPct val="125000"/>
              </a:lnSpc>
              <a:spcBef>
                <a:spcPts val="600"/>
              </a:spcBef>
              <a:buNone/>
            </a:pPr>
            <a:r>
              <a:rPr lang="en-US" altLang="zh-CN" dirty="0"/>
              <a:t>LRU-K</a:t>
            </a:r>
            <a:r>
              <a:rPr lang="zh-CN" altLang="en-US" dirty="0"/>
              <a:t>算法驱逐缓冲池所有帧中</a:t>
            </a:r>
            <a:r>
              <a:rPr lang="en-US" altLang="zh-CN" dirty="0"/>
              <a:t>K</a:t>
            </a:r>
            <a:r>
              <a:rPr lang="zh-CN" altLang="en-US" dirty="0"/>
              <a:t>距离最大值的帧。</a:t>
            </a:r>
            <a:r>
              <a:rPr lang="en-US" altLang="zh-CN" dirty="0"/>
              <a:t>K</a:t>
            </a:r>
            <a:r>
              <a:rPr lang="zh-CN" altLang="en-US" dirty="0"/>
              <a:t>距离为当前时间戳与倒数第</a:t>
            </a:r>
            <a:r>
              <a:rPr lang="en-US" altLang="zh-CN" dirty="0"/>
              <a:t>k</a:t>
            </a:r>
            <a:r>
              <a:rPr lang="zh-CN" altLang="en-US" dirty="0"/>
              <a:t>次访问的时间戳之间的时间差。具有少于</a:t>
            </a:r>
            <a:r>
              <a:rPr lang="en-US" altLang="zh-CN" dirty="0"/>
              <a:t>k</a:t>
            </a:r>
            <a:r>
              <a:rPr lang="zh-CN" altLang="en-US" dirty="0"/>
              <a:t>个历史访问的帧的</a:t>
            </a:r>
            <a:r>
              <a:rPr lang="en-US" altLang="zh-CN" dirty="0"/>
              <a:t>k</a:t>
            </a:r>
            <a:r>
              <a:rPr lang="zh-CN" altLang="en-US" dirty="0"/>
              <a:t>距离被赋予</a:t>
            </a:r>
            <a:r>
              <a:rPr lang="en-US" altLang="zh-CN" dirty="0"/>
              <a:t>+inf</a:t>
            </a:r>
            <a:r>
              <a:rPr lang="zh-CN" altLang="en-US" dirty="0"/>
              <a:t>。当多帧具有</a:t>
            </a:r>
            <a:r>
              <a:rPr lang="en-US" altLang="zh-CN" dirty="0"/>
              <a:t>+inf</a:t>
            </a:r>
            <a:r>
              <a:rPr lang="zh-CN" altLang="en-US" dirty="0"/>
              <a:t>的</a:t>
            </a:r>
            <a:r>
              <a:rPr lang="en-US" altLang="zh-CN" dirty="0"/>
              <a:t>k</a:t>
            </a:r>
            <a:r>
              <a:rPr lang="zh-CN" altLang="en-US" dirty="0"/>
              <a:t>距离时，替换器将驱逐具有最早时间戳的帧。</a:t>
            </a:r>
            <a:endParaRPr lang="en-US" altLang="zh-CN" dirty="0"/>
          </a:p>
          <a:p>
            <a:pPr marL="0" indent="0" algn="just">
              <a:lnSpc>
                <a:spcPct val="125000"/>
              </a:lnSpc>
              <a:spcBef>
                <a:spcPts val="600"/>
              </a:spcBef>
              <a:buNone/>
            </a:pPr>
            <a:endParaRPr lang="en-US" altLang="zh-CN" dirty="0"/>
          </a:p>
          <a:p>
            <a:pPr marL="0" indent="0" algn="just">
              <a:lnSpc>
                <a:spcPct val="125000"/>
              </a:lnSpc>
              <a:spcBef>
                <a:spcPts val="600"/>
              </a:spcBef>
              <a:buNone/>
            </a:pPr>
            <a:r>
              <a:rPr lang="zh-CN" altLang="en-US" dirty="0"/>
              <a:t>核⼼思路是将最近使⽤过</a:t>
            </a:r>
            <a:r>
              <a:rPr lang="en-US" altLang="zh-CN" dirty="0"/>
              <a:t>1</a:t>
            </a:r>
            <a:r>
              <a:rPr lang="zh-CN" altLang="en-US" dirty="0"/>
              <a:t>次的判断标准扩展为最近使⽤过</a:t>
            </a:r>
            <a:r>
              <a:rPr lang="en-US" altLang="zh-CN" dirty="0"/>
              <a:t>K</a:t>
            </a:r>
            <a:r>
              <a:rPr lang="zh-CN" altLang="en-US" dirty="0"/>
              <a:t>次。</a:t>
            </a:r>
          </a:p>
          <a:p>
            <a:pPr marL="0" indent="0" algn="just">
              <a:lnSpc>
                <a:spcPct val="125000"/>
              </a:lnSpc>
              <a:spcBef>
                <a:spcPts val="600"/>
              </a:spcBef>
              <a:buNone/>
            </a:pPr>
            <a:endParaRPr lang="en-US" altLang="zh-CN" dirty="0"/>
          </a:p>
        </p:txBody>
      </p:sp>
      <p:sp>
        <p:nvSpPr>
          <p:cNvPr id="4" name="灯片编号占位符 3">
            <a:extLst>
              <a:ext uri="{FF2B5EF4-FFF2-40B4-BE49-F238E27FC236}">
                <a16:creationId xmlns:a16="http://schemas.microsoft.com/office/drawing/2014/main" id="{1EC18346-6C0F-4DF2-86A0-7EB7C5A20F19}"/>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23</a:t>
            </a:fld>
            <a:endParaRPr lang="en-US" altLang="zh-CN"/>
          </a:p>
        </p:txBody>
      </p:sp>
      <p:pic>
        <p:nvPicPr>
          <p:cNvPr id="25" name="object 10">
            <a:extLst>
              <a:ext uri="{FF2B5EF4-FFF2-40B4-BE49-F238E27FC236}">
                <a16:creationId xmlns:a16="http://schemas.microsoft.com/office/drawing/2014/main" id="{8F0462CF-CE39-D416-8047-61062E84652E}"/>
              </a:ext>
            </a:extLst>
          </p:cNvPr>
          <p:cNvPicPr/>
          <p:nvPr/>
        </p:nvPicPr>
        <p:blipFill>
          <a:blip r:embed="rId6" cstate="print"/>
          <a:stretch>
            <a:fillRect/>
          </a:stretch>
        </p:blipFill>
        <p:spPr>
          <a:xfrm>
            <a:off x="2416112" y="5302002"/>
            <a:ext cx="2755818" cy="598661"/>
          </a:xfrm>
          <a:prstGeom prst="rect">
            <a:avLst/>
          </a:prstGeom>
        </p:spPr>
      </p:pic>
      <p:grpSp>
        <p:nvGrpSpPr>
          <p:cNvPr id="26" name="object 18">
            <a:extLst>
              <a:ext uri="{FF2B5EF4-FFF2-40B4-BE49-F238E27FC236}">
                <a16:creationId xmlns:a16="http://schemas.microsoft.com/office/drawing/2014/main" id="{3D3D01C7-5941-1A8D-12F2-3CA4793D4CE1}"/>
              </a:ext>
            </a:extLst>
          </p:cNvPr>
          <p:cNvGrpSpPr/>
          <p:nvPr/>
        </p:nvGrpSpPr>
        <p:grpSpPr>
          <a:xfrm>
            <a:off x="6062500" y="5379450"/>
            <a:ext cx="3285685" cy="546898"/>
            <a:chOff x="6844127" y="4145183"/>
            <a:chExt cx="1461135" cy="243204"/>
          </a:xfrm>
        </p:grpSpPr>
        <p:sp>
          <p:nvSpPr>
            <p:cNvPr id="27" name="object 19">
              <a:extLst>
                <a:ext uri="{FF2B5EF4-FFF2-40B4-BE49-F238E27FC236}">
                  <a16:creationId xmlns:a16="http://schemas.microsoft.com/office/drawing/2014/main" id="{30D7F761-DFF1-FACE-F215-8E9911505194}"/>
                </a:ext>
              </a:extLst>
            </p:cNvPr>
            <p:cNvSpPr/>
            <p:nvPr/>
          </p:nvSpPr>
          <p:spPr>
            <a:xfrm>
              <a:off x="8185226" y="4180382"/>
              <a:ext cx="120014" cy="137795"/>
            </a:xfrm>
            <a:custGeom>
              <a:avLst/>
              <a:gdLst/>
              <a:ahLst/>
              <a:cxnLst/>
              <a:rect l="l" t="t" r="r" b="b"/>
              <a:pathLst>
                <a:path w="120015" h="137795">
                  <a:moveTo>
                    <a:pt x="119862" y="126352"/>
                  </a:moveTo>
                  <a:lnTo>
                    <a:pt x="99682" y="126352"/>
                  </a:lnTo>
                  <a:lnTo>
                    <a:pt x="99682" y="125095"/>
                  </a:lnTo>
                  <a:lnTo>
                    <a:pt x="16471" y="125095"/>
                  </a:lnTo>
                  <a:lnTo>
                    <a:pt x="16471" y="0"/>
                  </a:lnTo>
                  <a:lnTo>
                    <a:pt x="25" y="0"/>
                  </a:lnTo>
                  <a:lnTo>
                    <a:pt x="25" y="125095"/>
                  </a:lnTo>
                  <a:lnTo>
                    <a:pt x="0" y="126352"/>
                  </a:lnTo>
                  <a:lnTo>
                    <a:pt x="0" y="136461"/>
                  </a:lnTo>
                  <a:lnTo>
                    <a:pt x="49949" y="136461"/>
                  </a:lnTo>
                  <a:lnTo>
                    <a:pt x="49949" y="137718"/>
                  </a:lnTo>
                  <a:lnTo>
                    <a:pt x="119824" y="137718"/>
                  </a:lnTo>
                  <a:lnTo>
                    <a:pt x="119824" y="136461"/>
                  </a:lnTo>
                  <a:lnTo>
                    <a:pt x="119862" y="126352"/>
                  </a:lnTo>
                  <a:close/>
                </a:path>
              </a:pathLst>
            </a:custGeom>
            <a:solidFill>
              <a:srgbClr val="316690"/>
            </a:solidFill>
          </p:spPr>
          <p:txBody>
            <a:bodyPr wrap="square" lIns="0" tIns="0" rIns="0" bIns="0" rtlCol="0"/>
            <a:lstStyle/>
            <a:p>
              <a:endParaRPr/>
            </a:p>
          </p:txBody>
        </p:sp>
        <p:pic>
          <p:nvPicPr>
            <p:cNvPr id="28" name="object 20">
              <a:extLst>
                <a:ext uri="{FF2B5EF4-FFF2-40B4-BE49-F238E27FC236}">
                  <a16:creationId xmlns:a16="http://schemas.microsoft.com/office/drawing/2014/main" id="{070FCBDE-D3E5-3062-BF64-682395B9DAEE}"/>
                </a:ext>
              </a:extLst>
            </p:cNvPr>
            <p:cNvPicPr/>
            <p:nvPr/>
          </p:nvPicPr>
          <p:blipFill>
            <a:blip r:embed="rId7" cstate="print"/>
            <a:stretch>
              <a:fillRect/>
            </a:stretch>
          </p:blipFill>
          <p:spPr>
            <a:xfrm>
              <a:off x="6844127" y="4145183"/>
              <a:ext cx="1329703" cy="242938"/>
            </a:xfrm>
            <a:prstGeom prst="rect">
              <a:avLst/>
            </a:prstGeom>
          </p:spPr>
        </p:pic>
      </p:grpSp>
      <p:pic>
        <p:nvPicPr>
          <p:cNvPr id="43" name="音频 42">
            <a:hlinkClick r:id="" action="ppaction://media"/>
            <a:extLst>
              <a:ext uri="{FF2B5EF4-FFF2-40B4-BE49-F238E27FC236}">
                <a16:creationId xmlns:a16="http://schemas.microsoft.com/office/drawing/2014/main" id="{B4A6A86F-8FA5-05A6-9859-37D5A15AB24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84" t="-203184" r="-203184" b="-203184"/>
          <a:stretch>
            <a:fillRect/>
          </a:stretch>
        </p:blipFill>
        <p:spPr>
          <a:xfrm>
            <a:off x="9941986" y="4719397"/>
            <a:ext cx="2057876" cy="2057876"/>
          </a:xfrm>
          <a:prstGeom prst="ellipse">
            <a:avLst/>
          </a:prstGeom>
        </p:spPr>
      </p:pic>
    </p:spTree>
    <p:extLst>
      <p:ext uri="{BB962C8B-B14F-4D97-AF65-F5344CB8AC3E}">
        <p14:creationId xmlns:p14="http://schemas.microsoft.com/office/powerpoint/2010/main" val="2434805591"/>
      </p:ext>
    </p:extLst>
  </p:cSld>
  <p:clrMapOvr>
    <a:masterClrMapping/>
  </p:clrMapOvr>
  <mc:AlternateContent xmlns:mc="http://schemas.openxmlformats.org/markup-compatibility/2006" xmlns:p14="http://schemas.microsoft.com/office/powerpoint/2010/main">
    <mc:Choice Requires="p14">
      <p:transition spd="slow" p14:dur="2000" advTm="68503"/>
    </mc:Choice>
    <mc:Fallback xmlns="">
      <p:transition spd="slow" advTm="68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3B5A6-C84C-0F69-0643-B49F8A3DCCC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29D3DE-9395-8089-DD02-9127ECBB7C87}"/>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6BDAA223-BACF-F2E1-6F5D-5C82960261AD}"/>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zh-CN" dirty="0"/>
              <a:t>页面第一次被访问，添加到历史队列中。</a:t>
            </a:r>
            <a:r>
              <a:rPr lang="zh-CN" altLang="en-US" dirty="0"/>
              <a:t>若队列满，依</a:t>
            </a:r>
            <a:r>
              <a:rPr lang="en-US" altLang="zh-CN" dirty="0"/>
              <a:t>LRU</a:t>
            </a:r>
            <a:r>
              <a:rPr lang="zh-CN" altLang="en-US" dirty="0"/>
              <a:t>淘汰。</a:t>
            </a:r>
            <a:endParaRPr lang="zh-CN" altLang="zh-CN" dirty="0"/>
          </a:p>
          <a:p>
            <a:pPr>
              <a:lnSpc>
                <a:spcPct val="150000"/>
              </a:lnSpc>
              <a:spcBef>
                <a:spcPts val="0"/>
              </a:spcBef>
            </a:pPr>
            <a:r>
              <a:rPr lang="zh-CN" altLang="en-US" dirty="0"/>
              <a:t>第二次访问，移至缓存队列，</a:t>
            </a:r>
            <a:r>
              <a:rPr lang="zh-CN" altLang="zh-CN" dirty="0"/>
              <a:t>若</a:t>
            </a:r>
            <a:r>
              <a:rPr lang="zh-CN" altLang="en-US" dirty="0"/>
              <a:t>缓存队</a:t>
            </a:r>
            <a:r>
              <a:rPr lang="zh-CN" altLang="zh-CN" dirty="0"/>
              <a:t>列满，</a:t>
            </a:r>
            <a:r>
              <a:rPr lang="zh-CN" altLang="en-US" dirty="0"/>
              <a:t>依</a:t>
            </a:r>
            <a:r>
              <a:rPr lang="en-US" altLang="zh-CN" dirty="0"/>
              <a:t>LRU-K</a:t>
            </a:r>
            <a:r>
              <a:rPr lang="zh-CN" altLang="zh-CN" dirty="0"/>
              <a:t>淘汰。</a:t>
            </a:r>
            <a:endParaRPr lang="zh-CN" altLang="en-US" dirty="0"/>
          </a:p>
        </p:txBody>
      </p:sp>
      <p:sp>
        <p:nvSpPr>
          <p:cNvPr id="7" name="灯片编号占位符 6">
            <a:extLst>
              <a:ext uri="{FF2B5EF4-FFF2-40B4-BE49-F238E27FC236}">
                <a16:creationId xmlns:a16="http://schemas.microsoft.com/office/drawing/2014/main" id="{B4631111-1A11-A728-F757-9D36308EDF56}"/>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24</a:t>
            </a:fld>
            <a:endParaRPr lang="en-US" altLang="zh-CN"/>
          </a:p>
        </p:txBody>
      </p:sp>
      <p:graphicFrame>
        <p:nvGraphicFramePr>
          <p:cNvPr id="13" name="表格 12">
            <a:extLst>
              <a:ext uri="{FF2B5EF4-FFF2-40B4-BE49-F238E27FC236}">
                <a16:creationId xmlns:a16="http://schemas.microsoft.com/office/drawing/2014/main" id="{D0BB926B-D1CD-A49C-2FA8-2B5E07A7DC1A}"/>
              </a:ext>
            </a:extLst>
          </p:cNvPr>
          <p:cNvGraphicFramePr>
            <a:graphicFrameLocks noGrp="1"/>
          </p:cNvGraphicFramePr>
          <p:nvPr>
            <p:extLst>
              <p:ext uri="{D42A27DB-BD31-4B8C-83A1-F6EECF244321}">
                <p14:modId xmlns:p14="http://schemas.microsoft.com/office/powerpoint/2010/main" val="3666041888"/>
              </p:ext>
            </p:extLst>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1D4A7551-85E3-72DC-F3D5-23BA5F7CE5A2}"/>
              </a:ext>
            </a:extLst>
          </p:cNvPr>
          <p:cNvGraphicFramePr>
            <a:graphicFrameLocks noGrp="1"/>
          </p:cNvGraphicFramePr>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FEBC1C30-6E7B-F279-29ED-79E05EDB116F}"/>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4F9422C6-6E8A-A45C-C88D-8EFB2BFA4B35}"/>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4B8C5F3E-6ACD-D72D-3FDC-7934ABDC1115}"/>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53D8367-77E9-E13B-9565-E2F11706CF50}"/>
              </a:ext>
            </a:extLst>
          </p:cNvPr>
          <p:cNvSpPr txBox="1"/>
          <p:nvPr/>
        </p:nvSpPr>
        <p:spPr>
          <a:xfrm>
            <a:off x="4266379" y="414114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F010B46-0322-FF6C-1EAF-08CBBBA5A873}"/>
              </a:ext>
            </a:extLst>
          </p:cNvPr>
          <p:cNvSpPr txBox="1"/>
          <p:nvPr/>
        </p:nvSpPr>
        <p:spPr>
          <a:xfrm>
            <a:off x="4266379" y="3751759"/>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043802F-1F0A-33BC-E850-643047BE43AD}"/>
              </a:ext>
            </a:extLst>
          </p:cNvPr>
          <p:cNvSpPr txBox="1"/>
          <p:nvPr/>
        </p:nvSpPr>
        <p:spPr>
          <a:xfrm>
            <a:off x="4266379" y="2950689"/>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C670BC4-5438-43DA-8267-111081712A00}"/>
              </a:ext>
            </a:extLst>
          </p:cNvPr>
          <p:cNvSpPr txBox="1"/>
          <p:nvPr/>
        </p:nvSpPr>
        <p:spPr>
          <a:xfrm>
            <a:off x="4266379" y="335122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9CE13E08-7D5F-CACC-62F5-68F11FF67416}"/>
              </a:ext>
            </a:extLst>
          </p:cNvPr>
          <p:cNvCxnSpPr/>
          <p:nvPr/>
        </p:nvCxnSpPr>
        <p:spPr>
          <a:xfrm flipH="1">
            <a:off x="7391350" y="3173046"/>
            <a:ext cx="109982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DA8AF60-9D5C-23A2-6D6E-285A3A8FC6B4}"/>
              </a:ext>
            </a:extLst>
          </p:cNvPr>
          <p:cNvSpPr txBox="1"/>
          <p:nvPr/>
        </p:nvSpPr>
        <p:spPr>
          <a:xfrm>
            <a:off x="7668511" y="272495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DF13514-46C2-FB0A-BF3B-221BBEB50D1C}"/>
              </a:ext>
            </a:extLst>
          </p:cNvPr>
          <p:cNvSpPr txBox="1"/>
          <p:nvPr/>
        </p:nvSpPr>
        <p:spPr>
          <a:xfrm>
            <a:off x="7391350" y="32646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27" name="文本框 26">
            <a:extLst>
              <a:ext uri="{FF2B5EF4-FFF2-40B4-BE49-F238E27FC236}">
                <a16:creationId xmlns:a16="http://schemas.microsoft.com/office/drawing/2014/main" id="{2039FC3C-5C97-C934-A892-4014F1C3612F}"/>
              </a:ext>
            </a:extLst>
          </p:cNvPr>
          <p:cNvSpPr txBox="1"/>
          <p:nvPr/>
        </p:nvSpPr>
        <p:spPr>
          <a:xfrm>
            <a:off x="2446857"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685D814A-BAF6-973A-8279-E75610AA238F}"/>
              </a:ext>
            </a:extLst>
          </p:cNvPr>
          <p:cNvSpPr txBox="1"/>
          <p:nvPr/>
        </p:nvSpPr>
        <p:spPr>
          <a:xfrm>
            <a:off x="1967691"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9C48B7AF-B2BC-A0F9-DF76-EA636F50AD20}"/>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D598618-F4A6-8286-122B-D04B04E9CDAA}"/>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0EB718E-9D22-CBFB-D984-4CCD3FC2EAC4}"/>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pic>
        <p:nvPicPr>
          <p:cNvPr id="78" name="音频 77">
            <a:hlinkClick r:id="" action="ppaction://media"/>
            <a:extLst>
              <a:ext uri="{FF2B5EF4-FFF2-40B4-BE49-F238E27FC236}">
                <a16:creationId xmlns:a16="http://schemas.microsoft.com/office/drawing/2014/main" id="{DB4E77D7-F3B2-11A4-839D-05B70E30E5F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84" t="-203184" r="-203184" b="-203184"/>
          <a:stretch>
            <a:fillRect/>
          </a:stretch>
        </p:blipFill>
        <p:spPr>
          <a:xfrm>
            <a:off x="10050222" y="4719397"/>
            <a:ext cx="2057876" cy="2057876"/>
          </a:xfrm>
          <a:prstGeom prst="ellipse">
            <a:avLst/>
          </a:prstGeom>
        </p:spPr>
      </p:pic>
    </p:spTree>
    <p:custDataLst>
      <p:tags r:id="rId1"/>
    </p:custDataLst>
    <p:extLst>
      <p:ext uri="{BB962C8B-B14F-4D97-AF65-F5344CB8AC3E}">
        <p14:creationId xmlns:p14="http://schemas.microsoft.com/office/powerpoint/2010/main" val="3162739486"/>
      </p:ext>
    </p:extLst>
  </p:cSld>
  <p:clrMapOvr>
    <a:masterClrMapping/>
  </p:clrMapOvr>
  <mc:AlternateContent xmlns:mc="http://schemas.openxmlformats.org/markup-compatibility/2006" xmlns:p14="http://schemas.microsoft.com/office/powerpoint/2010/main">
    <mc:Choice Requires="p14">
      <p:transition spd="slow" p14:dur="2000" advTm="104720"/>
    </mc:Choice>
    <mc:Fallback xmlns="">
      <p:transition spd="slow" advTm="104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78"/>
                </p:tgtEl>
              </p:cMediaNode>
            </p:audio>
          </p:childTnLst>
        </p:cTn>
      </p:par>
    </p:tnLst>
    <p:bldLst>
      <p:bldP spid="3" grpId="0" uiExpand="1" build="p"/>
      <p:bldP spid="18" grpId="0"/>
      <p:bldP spid="19" grpId="0"/>
      <p:bldP spid="17" grpId="0" animBg="1"/>
      <p:bldP spid="5" grpId="0"/>
      <p:bldP spid="6" grpId="0"/>
      <p:bldP spid="8" grpId="1"/>
      <p:bldP spid="9" grpId="0"/>
      <p:bldP spid="14" grpId="0"/>
      <p:bldP spid="15" grpId="0"/>
      <p:bldP spid="27" grpId="0"/>
      <p:bldP spid="28" grpId="1"/>
      <p:bldP spid="29" grpId="0"/>
      <p:bldP spid="30"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867AA-A6DE-DED8-08E4-7759F15D590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657F44D-6C3D-6DB7-EB70-A84A1B41B5B4}"/>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FC87FF45-736D-5766-AE2B-E4D7CF9B8EB9}"/>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zh-CN" dirty="0"/>
              <a:t>页面第一次被访问，添加到历史队列中。</a:t>
            </a:r>
            <a:r>
              <a:rPr lang="zh-CN" altLang="en-US" dirty="0"/>
              <a:t>若队列满，依</a:t>
            </a:r>
            <a:r>
              <a:rPr lang="en-US" altLang="zh-CN" dirty="0"/>
              <a:t>LRU</a:t>
            </a:r>
            <a:r>
              <a:rPr lang="zh-CN" altLang="en-US" dirty="0"/>
              <a:t>淘汰。</a:t>
            </a:r>
            <a:endParaRPr lang="zh-CN" altLang="zh-CN" dirty="0"/>
          </a:p>
          <a:p>
            <a:pPr>
              <a:lnSpc>
                <a:spcPct val="150000"/>
              </a:lnSpc>
              <a:spcBef>
                <a:spcPts val="0"/>
              </a:spcBef>
            </a:pPr>
            <a:r>
              <a:rPr lang="zh-CN" altLang="en-US" dirty="0"/>
              <a:t>第二次访问，移至缓存队列，</a:t>
            </a:r>
            <a:r>
              <a:rPr lang="zh-CN" altLang="zh-CN" dirty="0"/>
              <a:t>若</a:t>
            </a:r>
            <a:r>
              <a:rPr lang="zh-CN" altLang="en-US" dirty="0"/>
              <a:t>缓存队</a:t>
            </a:r>
            <a:r>
              <a:rPr lang="zh-CN" altLang="zh-CN" dirty="0"/>
              <a:t>列满，</a:t>
            </a:r>
            <a:r>
              <a:rPr lang="zh-CN" altLang="en-US" dirty="0"/>
              <a:t>依</a:t>
            </a:r>
            <a:r>
              <a:rPr lang="en-US" altLang="zh-CN" dirty="0"/>
              <a:t>LRU-K</a:t>
            </a:r>
            <a:r>
              <a:rPr lang="zh-CN" altLang="zh-CN" dirty="0"/>
              <a:t>淘汰。</a:t>
            </a:r>
            <a:endParaRPr lang="zh-CN" altLang="en-US" dirty="0"/>
          </a:p>
        </p:txBody>
      </p:sp>
      <p:sp>
        <p:nvSpPr>
          <p:cNvPr id="7" name="灯片编号占位符 6">
            <a:extLst>
              <a:ext uri="{FF2B5EF4-FFF2-40B4-BE49-F238E27FC236}">
                <a16:creationId xmlns:a16="http://schemas.microsoft.com/office/drawing/2014/main" id="{5FCCA08E-C822-77BE-F0AF-20CDD8D1756E}"/>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25</a:t>
            </a:fld>
            <a:endParaRPr lang="en-US" altLang="zh-CN"/>
          </a:p>
        </p:txBody>
      </p:sp>
      <p:graphicFrame>
        <p:nvGraphicFramePr>
          <p:cNvPr id="13" name="表格 12">
            <a:extLst>
              <a:ext uri="{FF2B5EF4-FFF2-40B4-BE49-F238E27FC236}">
                <a16:creationId xmlns:a16="http://schemas.microsoft.com/office/drawing/2014/main" id="{DFB5C7C1-27E8-FFF0-7D31-FC10430EC07A}"/>
              </a:ext>
            </a:extLst>
          </p:cNvPr>
          <p:cNvGraphicFramePr>
            <a:graphicFrameLocks noGrp="1"/>
          </p:cNvGraphicFramePr>
          <p:nvPr>
            <p:extLst>
              <p:ext uri="{D42A27DB-BD31-4B8C-83A1-F6EECF244321}">
                <p14:modId xmlns:p14="http://schemas.microsoft.com/office/powerpoint/2010/main" val="2452719320"/>
              </p:ext>
            </p:extLst>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5038F405-89B3-6684-1974-ACF20D3A22C9}"/>
              </a:ext>
            </a:extLst>
          </p:cNvPr>
          <p:cNvGraphicFramePr>
            <a:graphicFrameLocks noGrp="1"/>
          </p:cNvGraphicFramePr>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1C2543EC-A7E5-A16A-D3F8-255C9A3E5F7F}"/>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F5B9EC09-34BD-C6F1-6458-D16DCA29B29B}"/>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6589B762-254F-B3E4-CC8C-814E0B8DBE16}"/>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EB6DFAB-BB46-D69A-52E8-7A31F04FB32D}"/>
              </a:ext>
            </a:extLst>
          </p:cNvPr>
          <p:cNvSpPr txBox="1"/>
          <p:nvPr/>
        </p:nvSpPr>
        <p:spPr>
          <a:xfrm>
            <a:off x="4266379" y="414114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71D5C32-D2A4-5FC7-C6FE-45EAA7783B9D}"/>
              </a:ext>
            </a:extLst>
          </p:cNvPr>
          <p:cNvSpPr txBox="1"/>
          <p:nvPr/>
        </p:nvSpPr>
        <p:spPr>
          <a:xfrm>
            <a:off x="4266379" y="3751759"/>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9D03155-381D-8E2F-BEC1-1ECC3D3DA238}"/>
              </a:ext>
            </a:extLst>
          </p:cNvPr>
          <p:cNvSpPr txBox="1"/>
          <p:nvPr/>
        </p:nvSpPr>
        <p:spPr>
          <a:xfrm>
            <a:off x="4266379" y="335122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417E0CB-B167-1850-02BB-CD14D88EE632}"/>
              </a:ext>
            </a:extLst>
          </p:cNvPr>
          <p:cNvCxnSpPr/>
          <p:nvPr/>
        </p:nvCxnSpPr>
        <p:spPr>
          <a:xfrm flipH="1">
            <a:off x="7391350" y="3173046"/>
            <a:ext cx="109982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2EAAB1EF-150B-5614-DF19-06B42D41DDD6}"/>
              </a:ext>
            </a:extLst>
          </p:cNvPr>
          <p:cNvSpPr txBox="1"/>
          <p:nvPr/>
        </p:nvSpPr>
        <p:spPr>
          <a:xfrm>
            <a:off x="4267832" y="295859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3401532F-8D53-83DB-DB42-F2DBB28DEC25}"/>
              </a:ext>
            </a:extLst>
          </p:cNvPr>
          <p:cNvSpPr txBox="1"/>
          <p:nvPr/>
        </p:nvSpPr>
        <p:spPr>
          <a:xfrm>
            <a:off x="7391350" y="32646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27" name="文本框 26">
            <a:extLst>
              <a:ext uri="{FF2B5EF4-FFF2-40B4-BE49-F238E27FC236}">
                <a16:creationId xmlns:a16="http://schemas.microsoft.com/office/drawing/2014/main" id="{EDA08E94-B0D7-F608-0979-AF0D9BDB605F}"/>
              </a:ext>
            </a:extLst>
          </p:cNvPr>
          <p:cNvSpPr txBox="1"/>
          <p:nvPr/>
        </p:nvSpPr>
        <p:spPr>
          <a:xfrm>
            <a:off x="2446857"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8ECB9691-3C24-A11F-F1B4-BC36021DF0D7}"/>
              </a:ext>
            </a:extLst>
          </p:cNvPr>
          <p:cNvSpPr txBox="1"/>
          <p:nvPr/>
        </p:nvSpPr>
        <p:spPr>
          <a:xfrm>
            <a:off x="1967691"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2F1E064-3FC9-6EC7-4F23-2EA38CBDB271}"/>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8FCDBE2-C8B6-9F3A-7226-39D0E6383C3F}"/>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9A872BE-D564-4B66-F4FE-56D0E3BAF2F8}"/>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B0F60AF-AD73-4215-92F8-152A6D0E62A8}"/>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65D4040-8F43-76E0-FF66-E5206BD32845}"/>
              </a:ext>
            </a:extLst>
          </p:cNvPr>
          <p:cNvSpPr txBox="1"/>
          <p:nvPr/>
        </p:nvSpPr>
        <p:spPr>
          <a:xfrm>
            <a:off x="1971883" y="4818960"/>
            <a:ext cx="492443" cy="400110"/>
          </a:xfrm>
          <a:prstGeom prst="rect">
            <a:avLst/>
          </a:prstGeom>
          <a:noFill/>
        </p:spPr>
        <p:txBody>
          <a:bodyPr wrap="non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48" name="音频 47">
            <a:hlinkClick r:id="" action="ppaction://media"/>
            <a:extLst>
              <a:ext uri="{FF2B5EF4-FFF2-40B4-BE49-F238E27FC236}">
                <a16:creationId xmlns:a16="http://schemas.microsoft.com/office/drawing/2014/main" id="{DF5B7F1A-E0B0-8193-5508-25C2333638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3513126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071">
        <p159:morph option="byObject"/>
      </p:transition>
    </mc:Choice>
    <mc:Fallback xmlns="">
      <p:transition spd="slow" advTm="150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8"/>
                </p:tgtEl>
              </p:cMediaNode>
            </p:audio>
          </p:childTnLst>
        </p:cTn>
      </p:par>
    </p:tnLst>
    <p:bldLst>
      <p:bldP spid="28" grpId="0"/>
      <p:bldP spid="4"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0B4C-9AC4-B3E0-CB04-B2D7FA9087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8F7B44D-7136-AFE8-3074-0B0F958B1DB8}"/>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673EA87C-D5E1-07F2-32BC-EA8E4958FCB5}"/>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当历史队列中的某个页面第</a:t>
            </a:r>
            <a:r>
              <a:rPr lang="en-US" altLang="zh-CN" dirty="0"/>
              <a:t>K</a:t>
            </a:r>
            <a:r>
              <a:rPr lang="zh-CN" altLang="en-US" dirty="0"/>
              <a:t>次被访问时，该页面从历史队列中移出，并存放至缓存队列。</a:t>
            </a:r>
          </a:p>
        </p:txBody>
      </p:sp>
      <p:sp>
        <p:nvSpPr>
          <p:cNvPr id="7" name="灯片编号占位符 6">
            <a:extLst>
              <a:ext uri="{FF2B5EF4-FFF2-40B4-BE49-F238E27FC236}">
                <a16:creationId xmlns:a16="http://schemas.microsoft.com/office/drawing/2014/main" id="{F32EC51B-5250-A0E3-A997-510C782F1600}"/>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26</a:t>
            </a:fld>
            <a:endParaRPr lang="en-US" altLang="zh-CN"/>
          </a:p>
        </p:txBody>
      </p:sp>
      <p:graphicFrame>
        <p:nvGraphicFramePr>
          <p:cNvPr id="13" name="表格 12">
            <a:extLst>
              <a:ext uri="{FF2B5EF4-FFF2-40B4-BE49-F238E27FC236}">
                <a16:creationId xmlns:a16="http://schemas.microsoft.com/office/drawing/2014/main" id="{0FE83872-80B5-5AC7-B459-681573962A2E}"/>
              </a:ext>
            </a:extLst>
          </p:cNvPr>
          <p:cNvGraphicFramePr>
            <a:graphicFrameLocks noGrp="1"/>
          </p:cNvGraphicFramePr>
          <p:nvPr>
            <p:extLst>
              <p:ext uri="{D42A27DB-BD31-4B8C-83A1-F6EECF244321}">
                <p14:modId xmlns:p14="http://schemas.microsoft.com/office/powerpoint/2010/main" val="3291248364"/>
              </p:ext>
            </p:extLst>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BEEDB378-E34B-8C34-CC2A-21A2E5BECC32}"/>
              </a:ext>
            </a:extLst>
          </p:cNvPr>
          <p:cNvGraphicFramePr>
            <a:graphicFrameLocks noGrp="1"/>
          </p:cNvGraphicFramePr>
          <p:nvPr>
            <p:extLst>
              <p:ext uri="{D42A27DB-BD31-4B8C-83A1-F6EECF244321}">
                <p14:modId xmlns:p14="http://schemas.microsoft.com/office/powerpoint/2010/main" val="2721360261"/>
              </p:ext>
            </p:extLst>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35769A15-2116-85A9-B83C-A0FB5B105068}"/>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F8715DF3-D9BA-F73A-BC07-B5E781AC6155}"/>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F65747F6-BC91-5CDA-840E-1175B23EF4A9}"/>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1460B8DE-60EA-609B-714A-3C1B36203085}"/>
              </a:ext>
            </a:extLst>
          </p:cNvPr>
          <p:cNvCxnSpPr/>
          <p:nvPr/>
        </p:nvCxnSpPr>
        <p:spPr>
          <a:xfrm flipH="1">
            <a:off x="7391350" y="3173046"/>
            <a:ext cx="109982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0C7D4F1-7CA9-06F5-7E04-C346ED8D2C75}"/>
              </a:ext>
            </a:extLst>
          </p:cNvPr>
          <p:cNvSpPr txBox="1"/>
          <p:nvPr/>
        </p:nvSpPr>
        <p:spPr>
          <a:xfrm>
            <a:off x="7668511" y="272495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CFC846A-2948-BC37-8EC3-4FE195DAE756}"/>
              </a:ext>
            </a:extLst>
          </p:cNvPr>
          <p:cNvSpPr txBox="1"/>
          <p:nvPr/>
        </p:nvSpPr>
        <p:spPr>
          <a:xfrm>
            <a:off x="7391350" y="32646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10" name="文本框 9">
            <a:extLst>
              <a:ext uri="{FF2B5EF4-FFF2-40B4-BE49-F238E27FC236}">
                <a16:creationId xmlns:a16="http://schemas.microsoft.com/office/drawing/2014/main" id="{02AD290A-BCC6-84F3-C421-32F913F8FCB3}"/>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51ACB99-FE56-C9CC-7EB5-C409075F7CA2}"/>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D90C81F3-EE9A-F950-36BD-1B7C853EF8A9}"/>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5467AA3C-9000-F3E3-7EAF-31AE6D19C9AD}"/>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A424E42-FD7A-304A-DE6E-2BD0A366A221}"/>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69A7D4B-6ABF-ED5C-7ED0-EDF482D3CB5D}"/>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E2B8985A-6885-075B-C5B2-6F50C2BEC9A6}"/>
              </a:ext>
            </a:extLst>
          </p:cNvPr>
          <p:cNvSpPr txBox="1"/>
          <p:nvPr/>
        </p:nvSpPr>
        <p:spPr>
          <a:xfrm>
            <a:off x="4266379" y="414114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2E0AEFD-469C-266E-7D74-E610CB9F74C4}"/>
              </a:ext>
            </a:extLst>
          </p:cNvPr>
          <p:cNvSpPr txBox="1"/>
          <p:nvPr/>
        </p:nvSpPr>
        <p:spPr>
          <a:xfrm>
            <a:off x="4277530" y="3740608"/>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1EDB9C45-6133-3BC9-F55F-09594F4C10E3}"/>
              </a:ext>
            </a:extLst>
          </p:cNvPr>
          <p:cNvSpPr txBox="1"/>
          <p:nvPr/>
        </p:nvSpPr>
        <p:spPr>
          <a:xfrm>
            <a:off x="4277530" y="3340073"/>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A01FFE01-9A4B-30F5-841F-1D51D960E71F}"/>
              </a:ext>
            </a:extLst>
          </p:cNvPr>
          <p:cNvSpPr txBox="1"/>
          <p:nvPr/>
        </p:nvSpPr>
        <p:spPr>
          <a:xfrm>
            <a:off x="4267832" y="2947439"/>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pic>
        <p:nvPicPr>
          <p:cNvPr id="23" name="音频 22">
            <a:hlinkClick r:id="" action="ppaction://media"/>
            <a:extLst>
              <a:ext uri="{FF2B5EF4-FFF2-40B4-BE49-F238E27FC236}">
                <a16:creationId xmlns:a16="http://schemas.microsoft.com/office/drawing/2014/main" id="{59926998-973F-9684-6BB5-080D347B09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815201103"/>
      </p:ext>
    </p:extLst>
  </p:cSld>
  <p:clrMapOvr>
    <a:masterClrMapping/>
  </p:clrMapOvr>
  <mc:AlternateContent xmlns:mc="http://schemas.openxmlformats.org/markup-compatibility/2006" xmlns:p14="http://schemas.microsoft.com/office/powerpoint/2010/main">
    <mc:Choice Requires="p14">
      <p:transition spd="slow" p14:dur="2000" advTm="10611"/>
    </mc:Choice>
    <mc:Fallback xmlns="">
      <p:transition spd="slow" advTm="10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AE7E-A059-0BD6-F25A-63C163D484E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15F7AE1-4318-24A3-FA57-29BEB4D9DEE8}"/>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05D3A064-C9BA-671B-9917-686A8B9456BE}"/>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当历史队列中的某个页面第</a:t>
            </a:r>
            <a:r>
              <a:rPr lang="en-US" altLang="zh-CN" dirty="0"/>
              <a:t>K</a:t>
            </a:r>
            <a:r>
              <a:rPr lang="zh-CN" altLang="en-US" dirty="0"/>
              <a:t>次被访问时，该页面从历史队列中移出，并存放至缓存队列。</a:t>
            </a:r>
          </a:p>
        </p:txBody>
      </p:sp>
      <p:sp>
        <p:nvSpPr>
          <p:cNvPr id="7" name="灯片编号占位符 6">
            <a:extLst>
              <a:ext uri="{FF2B5EF4-FFF2-40B4-BE49-F238E27FC236}">
                <a16:creationId xmlns:a16="http://schemas.microsoft.com/office/drawing/2014/main" id="{7F5B8D12-CE0C-EF0E-A9FE-F59734924C5A}"/>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27</a:t>
            </a:fld>
            <a:endParaRPr lang="en-US" altLang="zh-CN"/>
          </a:p>
        </p:txBody>
      </p:sp>
      <p:graphicFrame>
        <p:nvGraphicFramePr>
          <p:cNvPr id="13" name="表格 12">
            <a:extLst>
              <a:ext uri="{FF2B5EF4-FFF2-40B4-BE49-F238E27FC236}">
                <a16:creationId xmlns:a16="http://schemas.microsoft.com/office/drawing/2014/main" id="{1A9797A0-67CD-384A-F3F4-4C6276A00232}"/>
              </a:ext>
            </a:extLst>
          </p:cNvPr>
          <p:cNvGraphicFramePr>
            <a:graphicFrameLocks noGrp="1"/>
          </p:cNvGraphicFramePr>
          <p:nvPr>
            <p:extLst>
              <p:ext uri="{D42A27DB-BD31-4B8C-83A1-F6EECF244321}">
                <p14:modId xmlns:p14="http://schemas.microsoft.com/office/powerpoint/2010/main" val="3812290430"/>
              </p:ext>
            </p:extLst>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ECB54F24-1480-7645-FEC8-7853FD43F63E}"/>
              </a:ext>
            </a:extLst>
          </p:cNvPr>
          <p:cNvGraphicFramePr>
            <a:graphicFrameLocks noGrp="1"/>
          </p:cNvGraphicFramePr>
          <p:nvPr>
            <p:extLst>
              <p:ext uri="{D42A27DB-BD31-4B8C-83A1-F6EECF244321}">
                <p14:modId xmlns:p14="http://schemas.microsoft.com/office/powerpoint/2010/main" val="1604262038"/>
              </p:ext>
            </p:extLst>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34D4D89B-8532-780B-8C9E-E8E01968645A}"/>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A046AC65-7433-E282-1A28-6F2A20D2D186}"/>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E24F44DF-3165-9982-9988-188655F38DB8}"/>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C5580A01-AA09-FA3E-9521-781581CF2A6F}"/>
              </a:ext>
            </a:extLst>
          </p:cNvPr>
          <p:cNvCxnSpPr/>
          <p:nvPr/>
        </p:nvCxnSpPr>
        <p:spPr>
          <a:xfrm flipH="1">
            <a:off x="7391350" y="3173046"/>
            <a:ext cx="109982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2EB5924-3EB5-6B52-4F66-D8C7C0E6B4F9}"/>
              </a:ext>
            </a:extLst>
          </p:cNvPr>
          <p:cNvSpPr txBox="1"/>
          <p:nvPr/>
        </p:nvSpPr>
        <p:spPr>
          <a:xfrm>
            <a:off x="7668511" y="272495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7ED833C-3A69-7506-E968-30DC483F55C1}"/>
              </a:ext>
            </a:extLst>
          </p:cNvPr>
          <p:cNvSpPr txBox="1"/>
          <p:nvPr/>
        </p:nvSpPr>
        <p:spPr>
          <a:xfrm>
            <a:off x="7391350" y="32646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10" name="文本框 9">
            <a:extLst>
              <a:ext uri="{FF2B5EF4-FFF2-40B4-BE49-F238E27FC236}">
                <a16:creationId xmlns:a16="http://schemas.microsoft.com/office/drawing/2014/main" id="{8E2930DC-9314-4862-EB2F-B7776941B85A}"/>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42CB341-A114-7642-8F36-724394AAF6D2}"/>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5D8E4A4-2A41-6D71-22B2-28B9B50DB343}"/>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2828CD8-C1EF-C67D-F324-980E68DB3B80}"/>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43E64E1-4599-0C4D-E81F-FD51732CA3E3}"/>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9BD899FA-0674-2E86-12A4-FC7EB758FADE}"/>
              </a:ext>
            </a:extLst>
          </p:cNvPr>
          <p:cNvSpPr txBox="1"/>
          <p:nvPr/>
        </p:nvSpPr>
        <p:spPr>
          <a:xfrm>
            <a:off x="4363200" y="481318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6206823-6B93-973E-50B7-3A9885637EC6}"/>
              </a:ext>
            </a:extLst>
          </p:cNvPr>
          <p:cNvSpPr txBox="1"/>
          <p:nvPr/>
        </p:nvSpPr>
        <p:spPr>
          <a:xfrm>
            <a:off x="2486206" y="4796185"/>
            <a:ext cx="396044" cy="396045"/>
          </a:xfrm>
          <a:prstGeom prst="rect">
            <a:avLst/>
          </a:prstGeom>
          <a:noFill/>
          <a:ln w="25400">
            <a:solidFill>
              <a:srgbClr val="FF0000"/>
            </a:solidFill>
          </a:ln>
        </p:spPr>
        <p:txBody>
          <a:bodyPr wrap="square" rtlCol="0">
            <a:spAutoFit/>
          </a:bodyPr>
          <a:lstStyle/>
          <a:p>
            <a:endParaRPr lang="zh-CN" altLang="en-US" dirty="0"/>
          </a:p>
        </p:txBody>
      </p:sp>
      <p:sp>
        <p:nvSpPr>
          <p:cNvPr id="25" name="文本框 24">
            <a:extLst>
              <a:ext uri="{FF2B5EF4-FFF2-40B4-BE49-F238E27FC236}">
                <a16:creationId xmlns:a16="http://schemas.microsoft.com/office/drawing/2014/main" id="{AD27AE57-325D-DA0D-9C4F-89BE3471E8CD}"/>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E9FF8E9-3622-BEC1-95EF-DCBD679901EF}"/>
              </a:ext>
            </a:extLst>
          </p:cNvPr>
          <p:cNvSpPr txBox="1"/>
          <p:nvPr/>
        </p:nvSpPr>
        <p:spPr>
          <a:xfrm>
            <a:off x="5782943" y="414114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DDC2AB0-A651-6CE7-F882-2A7559114779}"/>
              </a:ext>
            </a:extLst>
          </p:cNvPr>
          <p:cNvSpPr txBox="1"/>
          <p:nvPr/>
        </p:nvSpPr>
        <p:spPr>
          <a:xfrm>
            <a:off x="4266379" y="4130897"/>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750D7269-4A2D-17CE-0091-16F88BED2E89}"/>
              </a:ext>
            </a:extLst>
          </p:cNvPr>
          <p:cNvSpPr txBox="1"/>
          <p:nvPr/>
        </p:nvSpPr>
        <p:spPr>
          <a:xfrm>
            <a:off x="4277530" y="3741517"/>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E7DB0D2-3218-9A50-1BC7-3CBEF578D040}"/>
              </a:ext>
            </a:extLst>
          </p:cNvPr>
          <p:cNvSpPr txBox="1"/>
          <p:nvPr/>
        </p:nvSpPr>
        <p:spPr>
          <a:xfrm>
            <a:off x="4267832" y="3348881"/>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pic>
        <p:nvPicPr>
          <p:cNvPr id="43" name="音频 42">
            <a:hlinkClick r:id="" action="ppaction://media"/>
            <a:extLst>
              <a:ext uri="{FF2B5EF4-FFF2-40B4-BE49-F238E27FC236}">
                <a16:creationId xmlns:a16="http://schemas.microsoft.com/office/drawing/2014/main" id="{7532F286-E03D-29D2-EDA1-93D5706D198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90488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950">
        <p159:morph option="byObject"/>
      </p:transition>
    </mc:Choice>
    <mc:Fallback xmlns="">
      <p:transition spd="slow" advTm="89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1" presetClass="exit"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3"/>
                </p:tgtEl>
              </p:cMediaNode>
            </p:audio>
          </p:childTnLst>
        </p:cTn>
      </p:par>
    </p:tnLst>
    <p:bldLst>
      <p:bldP spid="14" grpId="0"/>
      <p:bldP spid="23" grpId="0"/>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C90D4-2F0D-95FF-818E-9F90ECB454A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CD06E3-020A-A93B-26E0-7D00934B648E}"/>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26E88F7E-9FA0-594E-FB25-9B0EE33C2591}"/>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缓存队列中的页面再次被访问时，依倒数第</a:t>
            </a:r>
            <a:r>
              <a:rPr lang="en-US" altLang="zh-CN" dirty="0"/>
              <a:t>K</a:t>
            </a:r>
            <a:r>
              <a:rPr lang="zh-CN" altLang="en-US" dirty="0"/>
              <a:t>次访问的时间排序，更新缓存队列中该页面的位置。</a:t>
            </a:r>
          </a:p>
        </p:txBody>
      </p:sp>
      <p:sp>
        <p:nvSpPr>
          <p:cNvPr id="7" name="灯片编号占位符 6">
            <a:extLst>
              <a:ext uri="{FF2B5EF4-FFF2-40B4-BE49-F238E27FC236}">
                <a16:creationId xmlns:a16="http://schemas.microsoft.com/office/drawing/2014/main" id="{F1428693-0D1E-13D8-A98F-CE6D1FEE78E9}"/>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28</a:t>
            </a:fld>
            <a:endParaRPr lang="en-US" altLang="zh-CN"/>
          </a:p>
        </p:txBody>
      </p:sp>
      <p:graphicFrame>
        <p:nvGraphicFramePr>
          <p:cNvPr id="13" name="表格 12">
            <a:extLst>
              <a:ext uri="{FF2B5EF4-FFF2-40B4-BE49-F238E27FC236}">
                <a16:creationId xmlns:a16="http://schemas.microsoft.com/office/drawing/2014/main" id="{C7EA18D8-410D-A45A-1636-8508B2D34760}"/>
              </a:ext>
            </a:extLst>
          </p:cNvPr>
          <p:cNvGraphicFramePr>
            <a:graphicFrameLocks noGrp="1"/>
          </p:cNvGraphicFramePr>
          <p:nvPr>
            <p:extLst>
              <p:ext uri="{D42A27DB-BD31-4B8C-83A1-F6EECF244321}">
                <p14:modId xmlns:p14="http://schemas.microsoft.com/office/powerpoint/2010/main" val="1393349588"/>
              </p:ext>
            </p:extLst>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A22829F5-C035-7E2A-EAEE-49F8118B1A9F}"/>
              </a:ext>
            </a:extLst>
          </p:cNvPr>
          <p:cNvGraphicFramePr>
            <a:graphicFrameLocks noGrp="1"/>
          </p:cNvGraphicFramePr>
          <p:nvPr>
            <p:extLst>
              <p:ext uri="{D42A27DB-BD31-4B8C-83A1-F6EECF244321}">
                <p14:modId xmlns:p14="http://schemas.microsoft.com/office/powerpoint/2010/main" val="274082138"/>
              </p:ext>
            </p:extLst>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BB59EEE8-DE99-244E-578E-9737E6987AF6}"/>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7FA6246A-0BD0-D732-8C18-E1123C6B2D17}"/>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E64955FE-0970-AA18-0BC1-6594513D885A}"/>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23F7BD9-713E-2480-34C5-DD287776F863}"/>
              </a:ext>
            </a:extLst>
          </p:cNvPr>
          <p:cNvSpPr txBox="1"/>
          <p:nvPr/>
        </p:nvSpPr>
        <p:spPr>
          <a:xfrm>
            <a:off x="4256451" y="414114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282ACA8-8B42-A348-5D98-60F67EBDB746}"/>
              </a:ext>
            </a:extLst>
          </p:cNvPr>
          <p:cNvSpPr txBox="1"/>
          <p:nvPr/>
        </p:nvSpPr>
        <p:spPr>
          <a:xfrm>
            <a:off x="4256451" y="3740608"/>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7237879-827B-DF53-43E9-7A80E42F39AB}"/>
              </a:ext>
            </a:extLst>
          </p:cNvPr>
          <p:cNvSpPr txBox="1"/>
          <p:nvPr/>
        </p:nvSpPr>
        <p:spPr>
          <a:xfrm>
            <a:off x="4261553" y="3346635"/>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443381A8-0DDD-D55B-8960-D59C9CC43076}"/>
              </a:ext>
            </a:extLst>
          </p:cNvPr>
          <p:cNvCxnSpPr>
            <a:cxnSpLocks/>
          </p:cNvCxnSpPr>
          <p:nvPr/>
        </p:nvCxnSpPr>
        <p:spPr>
          <a:xfrm flipH="1">
            <a:off x="6959302" y="3213770"/>
            <a:ext cx="495344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A3C1D03-D707-03E5-F1A0-6350E7344646}"/>
              </a:ext>
            </a:extLst>
          </p:cNvPr>
          <p:cNvSpPr txBox="1"/>
          <p:nvPr/>
        </p:nvSpPr>
        <p:spPr>
          <a:xfrm>
            <a:off x="8247197"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143BA37-2306-1C02-582C-31FC2C8C163C}"/>
              </a:ext>
            </a:extLst>
          </p:cNvPr>
          <p:cNvSpPr txBox="1"/>
          <p:nvPr/>
        </p:nvSpPr>
        <p:spPr>
          <a:xfrm>
            <a:off x="8759956" y="34010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10" name="文本框 9">
            <a:extLst>
              <a:ext uri="{FF2B5EF4-FFF2-40B4-BE49-F238E27FC236}">
                <a16:creationId xmlns:a16="http://schemas.microsoft.com/office/drawing/2014/main" id="{8557FE8D-3DB3-CDF6-898C-190706D2470D}"/>
              </a:ext>
            </a:extLst>
          </p:cNvPr>
          <p:cNvSpPr txBox="1"/>
          <p:nvPr/>
        </p:nvSpPr>
        <p:spPr>
          <a:xfrm>
            <a:off x="6887294" y="2651488"/>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4153D28-37BE-F693-D942-7414029CFEFD}"/>
              </a:ext>
            </a:extLst>
          </p:cNvPr>
          <p:cNvSpPr txBox="1"/>
          <p:nvPr/>
        </p:nvSpPr>
        <p:spPr>
          <a:xfrm>
            <a:off x="9607100"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CEA68E7-47C8-7078-1E1D-AA01C9710891}"/>
              </a:ext>
            </a:extLst>
          </p:cNvPr>
          <p:cNvSpPr txBox="1"/>
          <p:nvPr/>
        </p:nvSpPr>
        <p:spPr>
          <a:xfrm>
            <a:off x="8700498"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6D84B81B-7957-BCEF-9129-7DE23B168DF5}"/>
              </a:ext>
            </a:extLst>
          </p:cNvPr>
          <p:cNvSpPr txBox="1"/>
          <p:nvPr/>
        </p:nvSpPr>
        <p:spPr>
          <a:xfrm>
            <a:off x="7340595"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7396E408-6689-98B1-9E0A-7D03210FD922}"/>
              </a:ext>
            </a:extLst>
          </p:cNvPr>
          <p:cNvSpPr txBox="1"/>
          <p:nvPr/>
        </p:nvSpPr>
        <p:spPr>
          <a:xfrm>
            <a:off x="7793896"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FFFA6BBC-FA25-3006-31E7-417F62D492C6}"/>
              </a:ext>
            </a:extLst>
          </p:cNvPr>
          <p:cNvSpPr txBox="1"/>
          <p:nvPr/>
        </p:nvSpPr>
        <p:spPr>
          <a:xfrm>
            <a:off x="9153799"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1F2ADD9-E4CC-AA62-71D4-BEB5C768BACB}"/>
              </a:ext>
            </a:extLst>
          </p:cNvPr>
          <p:cNvSpPr txBox="1"/>
          <p:nvPr/>
        </p:nvSpPr>
        <p:spPr>
          <a:xfrm>
            <a:off x="10060401"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10244EC3-98F3-AC1A-DAAA-BCA97274DCC9}"/>
              </a:ext>
            </a:extLst>
          </p:cNvPr>
          <p:cNvSpPr txBox="1"/>
          <p:nvPr/>
        </p:nvSpPr>
        <p:spPr>
          <a:xfrm>
            <a:off x="10513702"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P3</a:t>
            </a:r>
            <a:endParaRPr lang="zh-CN" altLang="en-US" sz="20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95C45192-3F2C-443D-2132-0A122120021C}"/>
              </a:ext>
            </a:extLst>
          </p:cNvPr>
          <p:cNvSpPr txBox="1"/>
          <p:nvPr/>
        </p:nvSpPr>
        <p:spPr>
          <a:xfrm>
            <a:off x="10967003"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P7</a:t>
            </a:r>
            <a:endParaRPr lang="zh-CN" altLang="en-US" sz="20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FEDB0F3-25FD-65EF-E941-8285CC29A9D0}"/>
              </a:ext>
            </a:extLst>
          </p:cNvPr>
          <p:cNvSpPr txBox="1"/>
          <p:nvPr/>
        </p:nvSpPr>
        <p:spPr>
          <a:xfrm>
            <a:off x="11420300"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P8</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30E9FCB-2FDE-746A-9885-B9743ADD78F3}"/>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51583FFF-49F0-F2D1-3CC3-C2C76D43F701}"/>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F81C9A3E-D576-6FDF-002A-3B18783BD872}"/>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DF90C059-F047-18BF-A2B5-F2C306934615}"/>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6D884E0E-BA5B-C985-7062-73FF24799321}"/>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CCAC06F4-A333-138A-56C9-509A91A346AA}"/>
              </a:ext>
            </a:extLst>
          </p:cNvPr>
          <p:cNvSpPr txBox="1"/>
          <p:nvPr/>
        </p:nvSpPr>
        <p:spPr>
          <a:xfrm>
            <a:off x="4363200" y="481318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E63B16EA-A34C-07CB-6783-5E25E305CD4E}"/>
              </a:ext>
            </a:extLst>
          </p:cNvPr>
          <p:cNvSpPr txBox="1"/>
          <p:nvPr/>
        </p:nvSpPr>
        <p:spPr>
          <a:xfrm>
            <a:off x="2489282" y="479997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9" name="文本框 38">
            <a:extLst>
              <a:ext uri="{FF2B5EF4-FFF2-40B4-BE49-F238E27FC236}">
                <a16:creationId xmlns:a16="http://schemas.microsoft.com/office/drawing/2014/main" id="{3BAD213D-C7F7-1272-5789-CD6099AFF7EA}"/>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pic>
        <p:nvPicPr>
          <p:cNvPr id="54" name="音频 53">
            <a:hlinkClick r:id="" action="ppaction://media"/>
            <a:extLst>
              <a:ext uri="{FF2B5EF4-FFF2-40B4-BE49-F238E27FC236}">
                <a16:creationId xmlns:a16="http://schemas.microsoft.com/office/drawing/2014/main" id="{C22EA1CE-4D35-3EF4-5372-A29BB72C76C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84" t="-203184" r="-203184" b="-203184"/>
          <a:stretch>
            <a:fillRect/>
          </a:stretch>
        </p:blipFill>
        <p:spPr>
          <a:xfrm>
            <a:off x="10050222" y="4719397"/>
            <a:ext cx="2057876" cy="2057876"/>
          </a:xfrm>
          <a:prstGeom prst="ellipse">
            <a:avLst/>
          </a:prstGeom>
        </p:spPr>
      </p:pic>
      <p:sp>
        <p:nvSpPr>
          <p:cNvPr id="55" name="文本框 54">
            <a:extLst>
              <a:ext uri="{FF2B5EF4-FFF2-40B4-BE49-F238E27FC236}">
                <a16:creationId xmlns:a16="http://schemas.microsoft.com/office/drawing/2014/main" id="{3AF8B51A-9797-1B80-5047-9081AFB5040A}"/>
              </a:ext>
            </a:extLst>
          </p:cNvPr>
          <p:cNvSpPr txBox="1"/>
          <p:nvPr/>
        </p:nvSpPr>
        <p:spPr>
          <a:xfrm>
            <a:off x="5782476" y="4135951"/>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3938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7603">
        <p159:morph option="byObject"/>
      </p:transition>
    </mc:Choice>
    <mc:Fallback xmlns="">
      <p:transition spd="slow" advTm="276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1+#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1+#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1+#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1+#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54"/>
                </p:tgtEl>
              </p:cMediaNode>
            </p:audio>
          </p:childTnLst>
        </p:cTn>
      </p:par>
    </p:tnLst>
    <p:bldLst>
      <p:bldP spid="14" grpId="0"/>
      <p:bldP spid="10" grpId="0"/>
      <p:bldP spid="11" grpId="0"/>
      <p:bldP spid="20" grpId="0"/>
      <p:bldP spid="21" grpId="0"/>
      <p:bldP spid="22" grpId="0"/>
      <p:bldP spid="23" grpId="0"/>
      <p:bldP spid="24" grpId="0"/>
      <p:bldP spid="25" grpId="0"/>
      <p:bldP spid="26"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A6721-B857-7E3A-09DB-CFE049625C22}"/>
            </a:ext>
          </a:extLst>
        </p:cNvPr>
        <p:cNvGrpSpPr/>
        <p:nvPr/>
      </p:nvGrpSpPr>
      <p:grpSpPr>
        <a:xfrm>
          <a:off x="0" y="0"/>
          <a:ext cx="0" cy="0"/>
          <a:chOff x="0" y="0"/>
          <a:chExt cx="0" cy="0"/>
        </a:xfrm>
      </p:grpSpPr>
      <p:sp>
        <p:nvSpPr>
          <p:cNvPr id="43" name="文本框 42">
            <a:extLst>
              <a:ext uri="{FF2B5EF4-FFF2-40B4-BE49-F238E27FC236}">
                <a16:creationId xmlns:a16="http://schemas.microsoft.com/office/drawing/2014/main" id="{016BEEA4-ABBB-E9E9-57A3-64D738B84075}"/>
              </a:ext>
            </a:extLst>
          </p:cNvPr>
          <p:cNvSpPr txBox="1"/>
          <p:nvPr/>
        </p:nvSpPr>
        <p:spPr>
          <a:xfrm>
            <a:off x="6956938" y="2631082"/>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P6</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EDEDF6CF-E540-7BFB-10A9-1008F5ED797A}"/>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2587F04C-729D-8A0D-EDAB-4944FC63B1CE}"/>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缓存队列中的页面再次被访问时，依倒数第</a:t>
            </a:r>
            <a:r>
              <a:rPr lang="en-US" altLang="zh-CN" dirty="0"/>
              <a:t>K</a:t>
            </a:r>
            <a:r>
              <a:rPr lang="zh-CN" altLang="en-US" dirty="0"/>
              <a:t>次访问的时间排序，更新缓存队列中该页面的位置。</a:t>
            </a:r>
          </a:p>
        </p:txBody>
      </p:sp>
      <p:sp>
        <p:nvSpPr>
          <p:cNvPr id="7" name="灯片编号占位符 6">
            <a:extLst>
              <a:ext uri="{FF2B5EF4-FFF2-40B4-BE49-F238E27FC236}">
                <a16:creationId xmlns:a16="http://schemas.microsoft.com/office/drawing/2014/main" id="{A449633A-EAF8-D7F7-0CE3-7F85BBB87788}"/>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29</a:t>
            </a:fld>
            <a:endParaRPr lang="en-US" altLang="zh-CN"/>
          </a:p>
        </p:txBody>
      </p:sp>
      <p:graphicFrame>
        <p:nvGraphicFramePr>
          <p:cNvPr id="13" name="表格 12">
            <a:extLst>
              <a:ext uri="{FF2B5EF4-FFF2-40B4-BE49-F238E27FC236}">
                <a16:creationId xmlns:a16="http://schemas.microsoft.com/office/drawing/2014/main" id="{DA71C8FF-F22F-378C-CFCF-C8C1573AA919}"/>
              </a:ext>
            </a:extLst>
          </p:cNvPr>
          <p:cNvGraphicFramePr>
            <a:graphicFrameLocks noGrp="1"/>
          </p:cNvGraphicFramePr>
          <p:nvPr>
            <p:extLst>
              <p:ext uri="{D42A27DB-BD31-4B8C-83A1-F6EECF244321}">
                <p14:modId xmlns:p14="http://schemas.microsoft.com/office/powerpoint/2010/main" val="3276636448"/>
              </p:ext>
            </p:extLst>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3B2D4B9C-A6E0-DD88-5259-0308C335C564}"/>
              </a:ext>
            </a:extLst>
          </p:cNvPr>
          <p:cNvGraphicFramePr>
            <a:graphicFrameLocks noGrp="1"/>
          </p:cNvGraphicFramePr>
          <p:nvPr>
            <p:extLst>
              <p:ext uri="{D42A27DB-BD31-4B8C-83A1-F6EECF244321}">
                <p14:modId xmlns:p14="http://schemas.microsoft.com/office/powerpoint/2010/main" val="4091159590"/>
              </p:ext>
            </p:extLst>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A0766F05-019E-22E6-8135-A89D9F3F83BC}"/>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F17620EA-796E-7528-7597-5CF649374D0F}"/>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D6EE167A-421F-8489-964E-EA39A5F00BE6}"/>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EBC89EE-E1C2-A7D8-6502-2AAF2DE70D15}"/>
              </a:ext>
            </a:extLst>
          </p:cNvPr>
          <p:cNvSpPr txBox="1"/>
          <p:nvPr/>
        </p:nvSpPr>
        <p:spPr>
          <a:xfrm>
            <a:off x="5788063" y="374976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DA36AC3-7140-24A8-E838-0963F9237F8B}"/>
              </a:ext>
            </a:extLst>
          </p:cNvPr>
          <p:cNvSpPr txBox="1"/>
          <p:nvPr/>
        </p:nvSpPr>
        <p:spPr>
          <a:xfrm>
            <a:off x="4267602" y="4130895"/>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28D3778-7D9B-D260-4E3C-109F4B02172D}"/>
              </a:ext>
            </a:extLst>
          </p:cNvPr>
          <p:cNvSpPr txBox="1"/>
          <p:nvPr/>
        </p:nvSpPr>
        <p:spPr>
          <a:xfrm>
            <a:off x="4272704" y="3748079"/>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08E30AA5-034A-DA09-7D25-8CC511B4EE47}"/>
              </a:ext>
            </a:extLst>
          </p:cNvPr>
          <p:cNvCxnSpPr>
            <a:cxnSpLocks/>
          </p:cNvCxnSpPr>
          <p:nvPr/>
        </p:nvCxnSpPr>
        <p:spPr>
          <a:xfrm flipH="1">
            <a:off x="6959302" y="3213770"/>
            <a:ext cx="495344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BE6B7A3-D8C7-792A-1A69-778684192BEB}"/>
              </a:ext>
            </a:extLst>
          </p:cNvPr>
          <p:cNvSpPr txBox="1"/>
          <p:nvPr/>
        </p:nvSpPr>
        <p:spPr>
          <a:xfrm>
            <a:off x="7856912"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6627953-C6D7-4796-44E7-9A72D2219C26}"/>
              </a:ext>
            </a:extLst>
          </p:cNvPr>
          <p:cNvSpPr txBox="1"/>
          <p:nvPr/>
        </p:nvSpPr>
        <p:spPr>
          <a:xfrm>
            <a:off x="8759956" y="34010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4" name="文本框 3">
            <a:extLst>
              <a:ext uri="{FF2B5EF4-FFF2-40B4-BE49-F238E27FC236}">
                <a16:creationId xmlns:a16="http://schemas.microsoft.com/office/drawing/2014/main" id="{D9B8211F-18FE-F2B2-4E8D-D519D1433022}"/>
              </a:ext>
            </a:extLst>
          </p:cNvPr>
          <p:cNvSpPr txBox="1"/>
          <p:nvPr/>
        </p:nvSpPr>
        <p:spPr>
          <a:xfrm>
            <a:off x="5782476" y="4135951"/>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6591CE-275A-F73C-DC92-CEF8D3435627}"/>
              </a:ext>
            </a:extLst>
          </p:cNvPr>
          <p:cNvSpPr txBox="1"/>
          <p:nvPr/>
        </p:nvSpPr>
        <p:spPr>
          <a:xfrm>
            <a:off x="4842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15A50C4-2DDD-827D-A8A7-0293174526D8}"/>
              </a:ext>
            </a:extLst>
          </p:cNvPr>
          <p:cNvSpPr txBox="1"/>
          <p:nvPr/>
        </p:nvSpPr>
        <p:spPr>
          <a:xfrm>
            <a:off x="9216815"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E5939963-67E1-E4CB-A5AB-BD4318639244}"/>
              </a:ext>
            </a:extLst>
          </p:cNvPr>
          <p:cNvSpPr txBox="1"/>
          <p:nvPr/>
        </p:nvSpPr>
        <p:spPr>
          <a:xfrm>
            <a:off x="8310213"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EE67EF5-CBF5-60EF-76F5-B10CF6B951B5}"/>
              </a:ext>
            </a:extLst>
          </p:cNvPr>
          <p:cNvSpPr txBox="1"/>
          <p:nvPr/>
        </p:nvSpPr>
        <p:spPr>
          <a:xfrm>
            <a:off x="6950310"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BC6CBD7-52DB-0272-6050-C39C9B33FFA9}"/>
              </a:ext>
            </a:extLst>
          </p:cNvPr>
          <p:cNvSpPr txBox="1"/>
          <p:nvPr/>
        </p:nvSpPr>
        <p:spPr>
          <a:xfrm>
            <a:off x="7403611"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51284BD9-1077-3558-E7B2-294147CE8489}"/>
              </a:ext>
            </a:extLst>
          </p:cNvPr>
          <p:cNvSpPr txBox="1"/>
          <p:nvPr/>
        </p:nvSpPr>
        <p:spPr>
          <a:xfrm>
            <a:off x="8763514"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23F775D-1351-E9FE-BC76-35C5A1D90FE2}"/>
              </a:ext>
            </a:extLst>
          </p:cNvPr>
          <p:cNvSpPr txBox="1"/>
          <p:nvPr/>
        </p:nvSpPr>
        <p:spPr>
          <a:xfrm>
            <a:off x="9670116"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3ADBB137-0F62-423F-445D-7E5B18410786}"/>
              </a:ext>
            </a:extLst>
          </p:cNvPr>
          <p:cNvSpPr txBox="1"/>
          <p:nvPr/>
        </p:nvSpPr>
        <p:spPr>
          <a:xfrm>
            <a:off x="10123417"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P3</a:t>
            </a:r>
            <a:endParaRPr lang="zh-CN" altLang="en-US" sz="20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AEE8FB9B-F4CE-4A6F-A17D-DBD70C705AFE}"/>
              </a:ext>
            </a:extLst>
          </p:cNvPr>
          <p:cNvSpPr txBox="1"/>
          <p:nvPr/>
        </p:nvSpPr>
        <p:spPr>
          <a:xfrm>
            <a:off x="10576718"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P7</a:t>
            </a:r>
            <a:endParaRPr lang="zh-CN" altLang="en-US" sz="20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B6E8F19A-282E-A7D8-AE7B-E0EDB7FD9282}"/>
              </a:ext>
            </a:extLst>
          </p:cNvPr>
          <p:cNvSpPr txBox="1"/>
          <p:nvPr/>
        </p:nvSpPr>
        <p:spPr>
          <a:xfrm>
            <a:off x="11030015"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P8</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7DA52378-81D5-7D47-C7F8-C2E7CE5242D4}"/>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A8ACA795-9E0C-37C0-C402-FBE79963F9F1}"/>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A7FAE073-AD7E-4563-DBC8-4FB63F7628CA}"/>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C2E06DF5-716E-E033-7041-249020D1C076}"/>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60F7A306-76B5-F0CE-0A80-E264F56E3B2C}"/>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F8474847-D625-D211-4AE7-E17C584E51EE}"/>
              </a:ext>
            </a:extLst>
          </p:cNvPr>
          <p:cNvSpPr txBox="1"/>
          <p:nvPr/>
        </p:nvSpPr>
        <p:spPr>
          <a:xfrm>
            <a:off x="4363200" y="481318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9C4A6431-0F2D-EAEA-DFDA-B1FC97656229}"/>
              </a:ext>
            </a:extLst>
          </p:cNvPr>
          <p:cNvSpPr txBox="1"/>
          <p:nvPr/>
        </p:nvSpPr>
        <p:spPr>
          <a:xfrm>
            <a:off x="2489282" y="479997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9" name="文本框 38">
            <a:extLst>
              <a:ext uri="{FF2B5EF4-FFF2-40B4-BE49-F238E27FC236}">
                <a16:creationId xmlns:a16="http://schemas.microsoft.com/office/drawing/2014/main" id="{AC74BB8A-F658-CBCA-5CF6-00BC91240186}"/>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E1AEC0D3-7A39-5327-A0C5-60BCB6000265}"/>
              </a:ext>
            </a:extLst>
          </p:cNvPr>
          <p:cNvSpPr txBox="1"/>
          <p:nvPr/>
        </p:nvSpPr>
        <p:spPr>
          <a:xfrm>
            <a:off x="2988819" y="4799977"/>
            <a:ext cx="396044" cy="396045"/>
          </a:xfrm>
          <a:prstGeom prst="rect">
            <a:avLst/>
          </a:prstGeom>
          <a:noFill/>
          <a:ln w="25400">
            <a:solidFill>
              <a:srgbClr val="FF0000"/>
            </a:solidFill>
          </a:ln>
        </p:spPr>
        <p:txBody>
          <a:bodyPr wrap="square" rtlCol="0">
            <a:spAutoFit/>
          </a:bodyPr>
          <a:lstStyle/>
          <a:p>
            <a:endParaRPr lang="zh-CN" altLang="en-US" dirty="0"/>
          </a:p>
        </p:txBody>
      </p:sp>
      <p:pic>
        <p:nvPicPr>
          <p:cNvPr id="42" name="音频 41">
            <a:hlinkClick r:id="" action="ppaction://media"/>
            <a:extLst>
              <a:ext uri="{FF2B5EF4-FFF2-40B4-BE49-F238E27FC236}">
                <a16:creationId xmlns:a16="http://schemas.microsoft.com/office/drawing/2014/main" id="{34052C00-E568-AEAE-2C66-37AEB357DE1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4282750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653">
        <p159:morph option="byObject"/>
      </p:transition>
    </mc:Choice>
    <mc:Fallback xmlns="">
      <p:transition spd="slow" advTm="166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par>
                                <p:cTn id="7" presetID="1" presetClass="exit"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2"/>
                </p:tgtEl>
              </p:cMediaNode>
            </p:audio>
          </p:childTnLst>
        </p:cTn>
      </p:par>
    </p:tnLst>
    <p:bldLst>
      <p:bldP spid="43"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66F1948C-1CE7-46F2-9983-E0C90C3D4D96}"/>
              </a:ext>
            </a:extLst>
          </p:cNvPr>
          <p:cNvSpPr>
            <a:spLocks noGrp="1"/>
          </p:cNvSpPr>
          <p:nvPr>
            <p:ph type="title"/>
          </p:nvPr>
        </p:nvSpPr>
        <p:spPr>
          <a:xfrm>
            <a:off x="610316" y="333450"/>
            <a:ext cx="10969784" cy="779832"/>
          </a:xfrm>
        </p:spPr>
        <p:txBody>
          <a:bodyPr>
            <a:normAutofit/>
          </a:bodyPr>
          <a:lstStyle/>
          <a:p>
            <a:r>
              <a:rPr lang="en-US" altLang="zh-CN" sz="3200" b="1" dirty="0">
                <a:solidFill>
                  <a:schemeClr val="accent1"/>
                </a:solidFill>
              </a:rPr>
              <a:t>1 </a:t>
            </a:r>
            <a:r>
              <a:rPr lang="zh-CN" altLang="en-US" sz="3200" b="1" dirty="0">
                <a:solidFill>
                  <a:schemeClr val="accent1"/>
                </a:solidFill>
              </a:rPr>
              <a:t>缓冲池的工作原理</a:t>
            </a:r>
          </a:p>
        </p:txBody>
      </p:sp>
      <p:sp>
        <p:nvSpPr>
          <p:cNvPr id="2" name="灯片编号占位符 1">
            <a:extLst>
              <a:ext uri="{FF2B5EF4-FFF2-40B4-BE49-F238E27FC236}">
                <a16:creationId xmlns:a16="http://schemas.microsoft.com/office/drawing/2014/main" id="{AAD24187-397D-4E74-88FB-1A243AD1DB61}"/>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a:t>
            </a:fld>
            <a:endParaRPr lang="en-US" altLang="zh-CN"/>
          </a:p>
        </p:txBody>
      </p:sp>
      <p:grpSp>
        <p:nvGrpSpPr>
          <p:cNvPr id="15" name="object 4">
            <a:extLst>
              <a:ext uri="{FF2B5EF4-FFF2-40B4-BE49-F238E27FC236}">
                <a16:creationId xmlns:a16="http://schemas.microsoft.com/office/drawing/2014/main" id="{608C747D-0AEF-31C1-3DFA-15194DDA3905}"/>
              </a:ext>
            </a:extLst>
          </p:cNvPr>
          <p:cNvGrpSpPr/>
          <p:nvPr/>
        </p:nvGrpSpPr>
        <p:grpSpPr>
          <a:xfrm>
            <a:off x="872142" y="4461706"/>
            <a:ext cx="854175" cy="1218195"/>
            <a:chOff x="412225" y="3469341"/>
            <a:chExt cx="640715" cy="913765"/>
          </a:xfrm>
        </p:grpSpPr>
        <p:sp>
          <p:nvSpPr>
            <p:cNvPr id="16" name="object 5">
              <a:extLst>
                <a:ext uri="{FF2B5EF4-FFF2-40B4-BE49-F238E27FC236}">
                  <a16:creationId xmlns:a16="http://schemas.microsoft.com/office/drawing/2014/main" id="{92471A4A-C538-A705-7263-090D91548EBC}"/>
                </a:ext>
              </a:extLst>
            </p:cNvPr>
            <p:cNvSpPr/>
            <p:nvPr/>
          </p:nvSpPr>
          <p:spPr>
            <a:xfrm>
              <a:off x="412225" y="3469341"/>
              <a:ext cx="640715" cy="913765"/>
            </a:xfrm>
            <a:custGeom>
              <a:avLst/>
              <a:gdLst/>
              <a:ahLst/>
              <a:cxnLst/>
              <a:rect l="l" t="t" r="r" b="b"/>
              <a:pathLst>
                <a:path w="640715" h="913764">
                  <a:moveTo>
                    <a:pt x="588034" y="0"/>
                  </a:moveTo>
                  <a:lnTo>
                    <a:pt x="52503" y="0"/>
                  </a:lnTo>
                  <a:lnTo>
                    <a:pt x="32072" y="4129"/>
                  </a:lnTo>
                  <a:lnTo>
                    <a:pt x="15383" y="15388"/>
                  </a:lnTo>
                  <a:lnTo>
                    <a:pt x="4128" y="32079"/>
                  </a:lnTo>
                  <a:lnTo>
                    <a:pt x="0" y="52507"/>
                  </a:lnTo>
                  <a:lnTo>
                    <a:pt x="0" y="860863"/>
                  </a:lnTo>
                  <a:lnTo>
                    <a:pt x="4128" y="881288"/>
                  </a:lnTo>
                  <a:lnTo>
                    <a:pt x="15383" y="897973"/>
                  </a:lnTo>
                  <a:lnTo>
                    <a:pt x="32072" y="909226"/>
                  </a:lnTo>
                  <a:lnTo>
                    <a:pt x="52503" y="913353"/>
                  </a:lnTo>
                  <a:lnTo>
                    <a:pt x="588034" y="913353"/>
                  </a:lnTo>
                  <a:lnTo>
                    <a:pt x="608464" y="909226"/>
                  </a:lnTo>
                  <a:lnTo>
                    <a:pt x="625154" y="897973"/>
                  </a:lnTo>
                  <a:lnTo>
                    <a:pt x="636409" y="881288"/>
                  </a:lnTo>
                  <a:lnTo>
                    <a:pt x="640537" y="860863"/>
                  </a:lnTo>
                  <a:lnTo>
                    <a:pt x="640537" y="848895"/>
                  </a:lnTo>
                  <a:lnTo>
                    <a:pt x="96709" y="848895"/>
                  </a:lnTo>
                  <a:lnTo>
                    <a:pt x="84433" y="846424"/>
                  </a:lnTo>
                  <a:lnTo>
                    <a:pt x="74422" y="839682"/>
                  </a:lnTo>
                  <a:lnTo>
                    <a:pt x="67679" y="829672"/>
                  </a:lnTo>
                  <a:lnTo>
                    <a:pt x="65208" y="817397"/>
                  </a:lnTo>
                  <a:lnTo>
                    <a:pt x="67679" y="805168"/>
                  </a:lnTo>
                  <a:lnTo>
                    <a:pt x="74422" y="795154"/>
                  </a:lnTo>
                  <a:lnTo>
                    <a:pt x="84434" y="788388"/>
                  </a:lnTo>
                  <a:lnTo>
                    <a:pt x="96709" y="785903"/>
                  </a:lnTo>
                  <a:lnTo>
                    <a:pt x="640537" y="785903"/>
                  </a:lnTo>
                  <a:lnTo>
                    <a:pt x="640537" y="587699"/>
                  </a:lnTo>
                  <a:lnTo>
                    <a:pt x="320267" y="587699"/>
                  </a:lnTo>
                  <a:lnTo>
                    <a:pt x="273265" y="583226"/>
                  </a:lnTo>
                  <a:lnTo>
                    <a:pt x="258209" y="579826"/>
                  </a:lnTo>
                  <a:lnTo>
                    <a:pt x="288172" y="529015"/>
                  </a:lnTo>
                  <a:lnTo>
                    <a:pt x="160763" y="529015"/>
                  </a:lnTo>
                  <a:lnTo>
                    <a:pt x="124778" y="491212"/>
                  </a:lnTo>
                  <a:lnTo>
                    <a:pt x="97418" y="446421"/>
                  </a:lnTo>
                  <a:lnTo>
                    <a:pt x="80021" y="396001"/>
                  </a:lnTo>
                  <a:lnTo>
                    <a:pt x="73924" y="341309"/>
                  </a:lnTo>
                  <a:lnTo>
                    <a:pt x="78897" y="291660"/>
                  </a:lnTo>
                  <a:lnTo>
                    <a:pt x="93233" y="245413"/>
                  </a:lnTo>
                  <a:lnTo>
                    <a:pt x="115940" y="203560"/>
                  </a:lnTo>
                  <a:lnTo>
                    <a:pt x="146023" y="167094"/>
                  </a:lnTo>
                  <a:lnTo>
                    <a:pt x="182491" y="137005"/>
                  </a:lnTo>
                  <a:lnTo>
                    <a:pt x="187304" y="134392"/>
                  </a:lnTo>
                  <a:lnTo>
                    <a:pt x="96709" y="134392"/>
                  </a:lnTo>
                  <a:lnTo>
                    <a:pt x="84433" y="131922"/>
                  </a:lnTo>
                  <a:lnTo>
                    <a:pt x="74422" y="125180"/>
                  </a:lnTo>
                  <a:lnTo>
                    <a:pt x="67679" y="115171"/>
                  </a:lnTo>
                  <a:lnTo>
                    <a:pt x="65208" y="102898"/>
                  </a:lnTo>
                  <a:lnTo>
                    <a:pt x="67679" y="90625"/>
                  </a:lnTo>
                  <a:lnTo>
                    <a:pt x="74422" y="80616"/>
                  </a:lnTo>
                  <a:lnTo>
                    <a:pt x="84434" y="73874"/>
                  </a:lnTo>
                  <a:lnTo>
                    <a:pt x="96709" y="71404"/>
                  </a:lnTo>
                  <a:lnTo>
                    <a:pt x="640537" y="71404"/>
                  </a:lnTo>
                  <a:lnTo>
                    <a:pt x="640537" y="52507"/>
                  </a:lnTo>
                  <a:lnTo>
                    <a:pt x="636409" y="32079"/>
                  </a:lnTo>
                  <a:lnTo>
                    <a:pt x="625154" y="15388"/>
                  </a:lnTo>
                  <a:lnTo>
                    <a:pt x="608464" y="4129"/>
                  </a:lnTo>
                  <a:lnTo>
                    <a:pt x="588034" y="0"/>
                  </a:lnTo>
                  <a:close/>
                </a:path>
                <a:path w="640715" h="913764">
                  <a:moveTo>
                    <a:pt x="550127" y="785903"/>
                  </a:moveTo>
                  <a:lnTo>
                    <a:pt x="96709" y="785903"/>
                  </a:lnTo>
                  <a:lnTo>
                    <a:pt x="109006" y="788388"/>
                  </a:lnTo>
                  <a:lnTo>
                    <a:pt x="118996" y="795115"/>
                  </a:lnTo>
                  <a:lnTo>
                    <a:pt x="125740" y="805124"/>
                  </a:lnTo>
                  <a:lnTo>
                    <a:pt x="128211" y="817397"/>
                  </a:lnTo>
                  <a:lnTo>
                    <a:pt x="125740" y="829672"/>
                  </a:lnTo>
                  <a:lnTo>
                    <a:pt x="118996" y="839683"/>
                  </a:lnTo>
                  <a:lnTo>
                    <a:pt x="108984" y="846424"/>
                  </a:lnTo>
                  <a:lnTo>
                    <a:pt x="96709" y="848895"/>
                  </a:lnTo>
                  <a:lnTo>
                    <a:pt x="550127" y="848895"/>
                  </a:lnTo>
                  <a:lnTo>
                    <a:pt x="537850" y="846424"/>
                  </a:lnTo>
                  <a:lnTo>
                    <a:pt x="527839" y="839682"/>
                  </a:lnTo>
                  <a:lnTo>
                    <a:pt x="521095" y="829672"/>
                  </a:lnTo>
                  <a:lnTo>
                    <a:pt x="518625" y="817397"/>
                  </a:lnTo>
                  <a:lnTo>
                    <a:pt x="521096" y="805124"/>
                  </a:lnTo>
                  <a:lnTo>
                    <a:pt x="527839" y="795115"/>
                  </a:lnTo>
                  <a:lnTo>
                    <a:pt x="537851" y="788373"/>
                  </a:lnTo>
                  <a:lnTo>
                    <a:pt x="550127" y="785903"/>
                  </a:lnTo>
                  <a:close/>
                </a:path>
                <a:path w="640715" h="913764">
                  <a:moveTo>
                    <a:pt x="640537" y="785903"/>
                  </a:moveTo>
                  <a:lnTo>
                    <a:pt x="550127" y="785903"/>
                  </a:lnTo>
                  <a:lnTo>
                    <a:pt x="562424" y="788388"/>
                  </a:lnTo>
                  <a:lnTo>
                    <a:pt x="572414" y="795115"/>
                  </a:lnTo>
                  <a:lnTo>
                    <a:pt x="579158" y="805124"/>
                  </a:lnTo>
                  <a:lnTo>
                    <a:pt x="581629" y="817397"/>
                  </a:lnTo>
                  <a:lnTo>
                    <a:pt x="579157" y="829672"/>
                  </a:lnTo>
                  <a:lnTo>
                    <a:pt x="572414" y="839683"/>
                  </a:lnTo>
                  <a:lnTo>
                    <a:pt x="562402" y="846424"/>
                  </a:lnTo>
                  <a:lnTo>
                    <a:pt x="550127" y="848895"/>
                  </a:lnTo>
                  <a:lnTo>
                    <a:pt x="640537" y="848895"/>
                  </a:lnTo>
                  <a:lnTo>
                    <a:pt x="640537" y="785903"/>
                  </a:lnTo>
                  <a:close/>
                </a:path>
                <a:path w="640715" h="913764">
                  <a:moveTo>
                    <a:pt x="520231" y="94920"/>
                  </a:moveTo>
                  <a:lnTo>
                    <a:pt x="320267" y="94920"/>
                  </a:lnTo>
                  <a:lnTo>
                    <a:pt x="369929" y="99926"/>
                  </a:lnTo>
                  <a:lnTo>
                    <a:pt x="416188" y="114285"/>
                  </a:lnTo>
                  <a:lnTo>
                    <a:pt x="458050" y="137005"/>
                  </a:lnTo>
                  <a:lnTo>
                    <a:pt x="494526" y="167094"/>
                  </a:lnTo>
                  <a:lnTo>
                    <a:pt x="524622" y="203560"/>
                  </a:lnTo>
                  <a:lnTo>
                    <a:pt x="547347" y="245413"/>
                  </a:lnTo>
                  <a:lnTo>
                    <a:pt x="561710" y="291660"/>
                  </a:lnTo>
                  <a:lnTo>
                    <a:pt x="566718" y="341309"/>
                  </a:lnTo>
                  <a:lnTo>
                    <a:pt x="561710" y="390959"/>
                  </a:lnTo>
                  <a:lnTo>
                    <a:pt x="547347" y="437206"/>
                  </a:lnTo>
                  <a:lnTo>
                    <a:pt x="524622" y="479058"/>
                  </a:lnTo>
                  <a:lnTo>
                    <a:pt x="494526" y="515525"/>
                  </a:lnTo>
                  <a:lnTo>
                    <a:pt x="458050" y="545614"/>
                  </a:lnTo>
                  <a:lnTo>
                    <a:pt x="416188" y="568333"/>
                  </a:lnTo>
                  <a:lnTo>
                    <a:pt x="369929" y="582692"/>
                  </a:lnTo>
                  <a:lnTo>
                    <a:pt x="320267" y="587699"/>
                  </a:lnTo>
                  <a:lnTo>
                    <a:pt x="640537" y="587699"/>
                  </a:lnTo>
                  <a:lnTo>
                    <a:pt x="640537" y="134392"/>
                  </a:lnTo>
                  <a:lnTo>
                    <a:pt x="550127" y="134392"/>
                  </a:lnTo>
                  <a:lnTo>
                    <a:pt x="537851" y="131922"/>
                  </a:lnTo>
                  <a:lnTo>
                    <a:pt x="527839" y="125180"/>
                  </a:lnTo>
                  <a:lnTo>
                    <a:pt x="521096" y="115171"/>
                  </a:lnTo>
                  <a:lnTo>
                    <a:pt x="518625" y="102898"/>
                  </a:lnTo>
                  <a:lnTo>
                    <a:pt x="520231" y="94920"/>
                  </a:lnTo>
                  <a:close/>
                </a:path>
                <a:path w="640715" h="913764">
                  <a:moveTo>
                    <a:pt x="285984" y="461883"/>
                  </a:moveTo>
                  <a:lnTo>
                    <a:pt x="268604" y="465397"/>
                  </a:lnTo>
                  <a:lnTo>
                    <a:pt x="161183" y="528700"/>
                  </a:lnTo>
                  <a:lnTo>
                    <a:pt x="160973" y="528805"/>
                  </a:lnTo>
                  <a:lnTo>
                    <a:pt x="160763" y="529015"/>
                  </a:lnTo>
                  <a:lnTo>
                    <a:pt x="288172" y="529015"/>
                  </a:lnTo>
                  <a:lnTo>
                    <a:pt x="304516" y="501300"/>
                  </a:lnTo>
                  <a:lnTo>
                    <a:pt x="307987" y="483909"/>
                  </a:lnTo>
                  <a:lnTo>
                    <a:pt x="300461" y="469412"/>
                  </a:lnTo>
                  <a:lnTo>
                    <a:pt x="285984" y="461883"/>
                  </a:lnTo>
                  <a:close/>
                </a:path>
                <a:path w="640715" h="913764">
                  <a:moveTo>
                    <a:pt x="550127" y="71404"/>
                  </a:moveTo>
                  <a:lnTo>
                    <a:pt x="96709" y="71404"/>
                  </a:lnTo>
                  <a:lnTo>
                    <a:pt x="108984" y="73874"/>
                  </a:lnTo>
                  <a:lnTo>
                    <a:pt x="118996" y="80616"/>
                  </a:lnTo>
                  <a:lnTo>
                    <a:pt x="125740" y="90625"/>
                  </a:lnTo>
                  <a:lnTo>
                    <a:pt x="128211" y="102898"/>
                  </a:lnTo>
                  <a:lnTo>
                    <a:pt x="125740" y="115171"/>
                  </a:lnTo>
                  <a:lnTo>
                    <a:pt x="118996" y="125180"/>
                  </a:lnTo>
                  <a:lnTo>
                    <a:pt x="108984" y="131922"/>
                  </a:lnTo>
                  <a:lnTo>
                    <a:pt x="96709" y="134392"/>
                  </a:lnTo>
                  <a:lnTo>
                    <a:pt x="187304" y="134392"/>
                  </a:lnTo>
                  <a:lnTo>
                    <a:pt x="224349" y="114285"/>
                  </a:lnTo>
                  <a:lnTo>
                    <a:pt x="270606" y="99926"/>
                  </a:lnTo>
                  <a:lnTo>
                    <a:pt x="320267" y="94920"/>
                  </a:lnTo>
                  <a:lnTo>
                    <a:pt x="520231" y="94920"/>
                  </a:lnTo>
                  <a:lnTo>
                    <a:pt x="521096" y="90625"/>
                  </a:lnTo>
                  <a:lnTo>
                    <a:pt x="527839" y="80616"/>
                  </a:lnTo>
                  <a:lnTo>
                    <a:pt x="537851" y="73874"/>
                  </a:lnTo>
                  <a:lnTo>
                    <a:pt x="550127" y="71404"/>
                  </a:lnTo>
                  <a:close/>
                </a:path>
                <a:path w="640715" h="913764">
                  <a:moveTo>
                    <a:pt x="640537" y="71404"/>
                  </a:moveTo>
                  <a:lnTo>
                    <a:pt x="550127" y="71404"/>
                  </a:lnTo>
                  <a:lnTo>
                    <a:pt x="562402" y="73874"/>
                  </a:lnTo>
                  <a:lnTo>
                    <a:pt x="572414" y="80616"/>
                  </a:lnTo>
                  <a:lnTo>
                    <a:pt x="579158" y="90625"/>
                  </a:lnTo>
                  <a:lnTo>
                    <a:pt x="581629" y="102898"/>
                  </a:lnTo>
                  <a:lnTo>
                    <a:pt x="579158" y="115171"/>
                  </a:lnTo>
                  <a:lnTo>
                    <a:pt x="572414" y="125180"/>
                  </a:lnTo>
                  <a:lnTo>
                    <a:pt x="562402" y="131922"/>
                  </a:lnTo>
                  <a:lnTo>
                    <a:pt x="550127" y="134392"/>
                  </a:lnTo>
                  <a:lnTo>
                    <a:pt x="640537" y="134392"/>
                  </a:lnTo>
                  <a:lnTo>
                    <a:pt x="640537" y="71404"/>
                  </a:lnTo>
                  <a:close/>
                </a:path>
              </a:pathLst>
            </a:custGeom>
            <a:solidFill>
              <a:srgbClr val="636363"/>
            </a:solidFill>
          </p:spPr>
          <p:txBody>
            <a:bodyPr wrap="square" lIns="0" tIns="0" rIns="0" bIns="0" rtlCol="0"/>
            <a:lstStyle/>
            <a:p>
              <a:endParaRPr sz="3066"/>
            </a:p>
          </p:txBody>
        </p:sp>
        <p:pic>
          <p:nvPicPr>
            <p:cNvPr id="17" name="object 6">
              <a:extLst>
                <a:ext uri="{FF2B5EF4-FFF2-40B4-BE49-F238E27FC236}">
                  <a16:creationId xmlns:a16="http://schemas.microsoft.com/office/drawing/2014/main" id="{25D14359-8FFA-1112-3979-42B8B7C087B2}"/>
                </a:ext>
              </a:extLst>
            </p:cNvPr>
            <p:cNvPicPr/>
            <p:nvPr/>
          </p:nvPicPr>
          <p:blipFill>
            <a:blip r:embed="rId6" cstate="print"/>
            <a:stretch>
              <a:fillRect/>
            </a:stretch>
          </p:blipFill>
          <p:spPr>
            <a:xfrm>
              <a:off x="666654" y="3744828"/>
              <a:ext cx="131678" cy="131645"/>
            </a:xfrm>
            <a:prstGeom prst="rect">
              <a:avLst/>
            </a:prstGeom>
          </p:spPr>
        </p:pic>
      </p:grpSp>
      <p:grpSp>
        <p:nvGrpSpPr>
          <p:cNvPr id="18" name="object 7">
            <a:extLst>
              <a:ext uri="{FF2B5EF4-FFF2-40B4-BE49-F238E27FC236}">
                <a16:creationId xmlns:a16="http://schemas.microsoft.com/office/drawing/2014/main" id="{8C00A992-05B5-0DA0-4B73-8A444B8BAF6A}"/>
              </a:ext>
            </a:extLst>
          </p:cNvPr>
          <p:cNvGrpSpPr/>
          <p:nvPr/>
        </p:nvGrpSpPr>
        <p:grpSpPr>
          <a:xfrm>
            <a:off x="765497" y="4062529"/>
            <a:ext cx="10913806" cy="2087608"/>
            <a:chOff x="332231" y="3169920"/>
            <a:chExt cx="8186420" cy="1565910"/>
          </a:xfrm>
        </p:grpSpPr>
        <p:sp>
          <p:nvSpPr>
            <p:cNvPr id="19" name="object 8">
              <a:extLst>
                <a:ext uri="{FF2B5EF4-FFF2-40B4-BE49-F238E27FC236}">
                  <a16:creationId xmlns:a16="http://schemas.microsoft.com/office/drawing/2014/main" id="{1D0F2A67-949A-900C-A895-B9C027537601}"/>
                </a:ext>
              </a:extLst>
            </p:cNvPr>
            <p:cNvSpPr/>
            <p:nvPr/>
          </p:nvSpPr>
          <p:spPr>
            <a:xfrm>
              <a:off x="332231" y="3169920"/>
              <a:ext cx="8186420" cy="0"/>
            </a:xfrm>
            <a:custGeom>
              <a:avLst/>
              <a:gdLst/>
              <a:ahLst/>
              <a:cxnLst/>
              <a:rect l="l" t="t" r="r" b="b"/>
              <a:pathLst>
                <a:path w="8186420">
                  <a:moveTo>
                    <a:pt x="0" y="0"/>
                  </a:moveTo>
                  <a:lnTo>
                    <a:pt x="8186293" y="0"/>
                  </a:lnTo>
                </a:path>
              </a:pathLst>
            </a:custGeom>
            <a:ln w="12700">
              <a:solidFill>
                <a:srgbClr val="636363"/>
              </a:solidFill>
              <a:prstDash val="sysDot"/>
            </a:ln>
          </p:spPr>
          <p:txBody>
            <a:bodyPr wrap="square" lIns="0" tIns="0" rIns="0" bIns="0" rtlCol="0"/>
            <a:lstStyle/>
            <a:p>
              <a:endParaRPr sz="3066"/>
            </a:p>
          </p:txBody>
        </p:sp>
        <p:sp>
          <p:nvSpPr>
            <p:cNvPr id="20" name="object 9">
              <a:extLst>
                <a:ext uri="{FF2B5EF4-FFF2-40B4-BE49-F238E27FC236}">
                  <a16:creationId xmlns:a16="http://schemas.microsoft.com/office/drawing/2014/main" id="{5E60A84A-02AD-5155-C9EA-16F9E16CA278}"/>
                </a:ext>
              </a:extLst>
            </p:cNvPr>
            <p:cNvSpPr/>
            <p:nvPr/>
          </p:nvSpPr>
          <p:spPr>
            <a:xfrm>
              <a:off x="1698498" y="3364230"/>
              <a:ext cx="5416905" cy="1371600"/>
            </a:xfrm>
            <a:custGeom>
              <a:avLst/>
              <a:gdLst/>
              <a:ahLst/>
              <a:cxnLst/>
              <a:rect l="l" t="t" r="r" b="b"/>
              <a:pathLst>
                <a:path w="5029200" h="1371600">
                  <a:moveTo>
                    <a:pt x="5029200" y="0"/>
                  </a:moveTo>
                  <a:lnTo>
                    <a:pt x="0" y="0"/>
                  </a:lnTo>
                  <a:lnTo>
                    <a:pt x="0" y="1371600"/>
                  </a:lnTo>
                  <a:lnTo>
                    <a:pt x="5029200" y="1371600"/>
                  </a:lnTo>
                  <a:lnTo>
                    <a:pt x="5029200" y="0"/>
                  </a:lnTo>
                  <a:close/>
                </a:path>
              </a:pathLst>
            </a:custGeom>
            <a:solidFill>
              <a:srgbClr val="F1F1F1"/>
            </a:solidFill>
          </p:spPr>
          <p:txBody>
            <a:bodyPr wrap="square" lIns="0" tIns="0" rIns="0" bIns="0" rtlCol="0"/>
            <a:lstStyle/>
            <a:p>
              <a:endParaRPr sz="3066"/>
            </a:p>
          </p:txBody>
        </p:sp>
        <p:sp>
          <p:nvSpPr>
            <p:cNvPr id="21" name="object 10">
              <a:extLst>
                <a:ext uri="{FF2B5EF4-FFF2-40B4-BE49-F238E27FC236}">
                  <a16:creationId xmlns:a16="http://schemas.microsoft.com/office/drawing/2014/main" id="{68765968-0C0C-1A7A-5E65-8F436EBE904D}"/>
                </a:ext>
              </a:extLst>
            </p:cNvPr>
            <p:cNvSpPr/>
            <p:nvPr/>
          </p:nvSpPr>
          <p:spPr>
            <a:xfrm>
              <a:off x="1698498" y="3364230"/>
              <a:ext cx="5416549" cy="1371600"/>
            </a:xfrm>
            <a:custGeom>
              <a:avLst/>
              <a:gdLst/>
              <a:ahLst/>
              <a:cxnLst/>
              <a:rect l="l" t="t" r="r" b="b"/>
              <a:pathLst>
                <a:path w="5029200" h="1371600">
                  <a:moveTo>
                    <a:pt x="0" y="1371600"/>
                  </a:moveTo>
                  <a:lnTo>
                    <a:pt x="5029200" y="1371600"/>
                  </a:lnTo>
                  <a:lnTo>
                    <a:pt x="5029200" y="0"/>
                  </a:lnTo>
                  <a:lnTo>
                    <a:pt x="0" y="0"/>
                  </a:lnTo>
                  <a:lnTo>
                    <a:pt x="0" y="1371600"/>
                  </a:lnTo>
                  <a:close/>
                </a:path>
              </a:pathLst>
            </a:custGeom>
            <a:ln w="25400">
              <a:solidFill>
                <a:srgbClr val="636363"/>
              </a:solidFill>
            </a:ln>
          </p:spPr>
          <p:txBody>
            <a:bodyPr wrap="square" lIns="0" tIns="0" rIns="0" bIns="0" rtlCol="0"/>
            <a:lstStyle/>
            <a:p>
              <a:endParaRPr sz="3066"/>
            </a:p>
          </p:txBody>
        </p:sp>
      </p:grpSp>
      <p:grpSp>
        <p:nvGrpSpPr>
          <p:cNvPr id="26" name="object 15">
            <a:extLst>
              <a:ext uri="{FF2B5EF4-FFF2-40B4-BE49-F238E27FC236}">
                <a16:creationId xmlns:a16="http://schemas.microsoft.com/office/drawing/2014/main" id="{64AAC554-9986-DB09-2044-CBAE760B8393}"/>
              </a:ext>
            </a:extLst>
          </p:cNvPr>
          <p:cNvGrpSpPr/>
          <p:nvPr/>
        </p:nvGrpSpPr>
        <p:grpSpPr>
          <a:xfrm>
            <a:off x="3789059" y="4607371"/>
            <a:ext cx="887191" cy="1252904"/>
            <a:chOff x="2600198" y="3578605"/>
            <a:chExt cx="665480" cy="939800"/>
          </a:xfrm>
        </p:grpSpPr>
        <p:sp>
          <p:nvSpPr>
            <p:cNvPr id="27" name="object 16">
              <a:extLst>
                <a:ext uri="{FF2B5EF4-FFF2-40B4-BE49-F238E27FC236}">
                  <a16:creationId xmlns:a16="http://schemas.microsoft.com/office/drawing/2014/main" id="{755FB162-B917-B7E9-766C-F683F5E9C08A}"/>
                </a:ext>
              </a:extLst>
            </p:cNvPr>
            <p:cNvSpPr/>
            <p:nvPr/>
          </p:nvSpPr>
          <p:spPr>
            <a:xfrm>
              <a:off x="2612898"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28" name="object 17">
              <a:extLst>
                <a:ext uri="{FF2B5EF4-FFF2-40B4-BE49-F238E27FC236}">
                  <a16:creationId xmlns:a16="http://schemas.microsoft.com/office/drawing/2014/main" id="{05CB1CEF-93D4-C2D1-3806-96382A21C64E}"/>
                </a:ext>
              </a:extLst>
            </p:cNvPr>
            <p:cNvSpPr/>
            <p:nvPr/>
          </p:nvSpPr>
          <p:spPr>
            <a:xfrm>
              <a:off x="2612898"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29" name="object 18">
            <a:extLst>
              <a:ext uri="{FF2B5EF4-FFF2-40B4-BE49-F238E27FC236}">
                <a16:creationId xmlns:a16="http://schemas.microsoft.com/office/drawing/2014/main" id="{72294F00-0D85-5872-C038-55E7F3B3024F}"/>
              </a:ext>
            </a:extLst>
          </p:cNvPr>
          <p:cNvSpPr txBox="1"/>
          <p:nvPr/>
        </p:nvSpPr>
        <p:spPr>
          <a:xfrm>
            <a:off x="3876086"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1</a:t>
            </a:r>
            <a:endParaRPr sz="3733" dirty="0">
              <a:latin typeface="Arial Narrow"/>
              <a:cs typeface="Arial Narrow"/>
            </a:endParaRPr>
          </a:p>
        </p:txBody>
      </p:sp>
      <p:sp>
        <p:nvSpPr>
          <p:cNvPr id="30" name="object 19">
            <a:extLst>
              <a:ext uri="{FF2B5EF4-FFF2-40B4-BE49-F238E27FC236}">
                <a16:creationId xmlns:a16="http://schemas.microsoft.com/office/drawing/2014/main" id="{F85DFE14-324C-0407-BF4A-016533BB63C7}"/>
              </a:ext>
            </a:extLst>
          </p:cNvPr>
          <p:cNvSpPr txBox="1"/>
          <p:nvPr/>
        </p:nvSpPr>
        <p:spPr>
          <a:xfrm>
            <a:off x="3805990" y="4618326"/>
            <a:ext cx="487617" cy="216295"/>
          </a:xfrm>
          <a:prstGeom prst="rect">
            <a:avLst/>
          </a:prstGeom>
          <a:solidFill>
            <a:srgbClr val="FFFFFF"/>
          </a:solidFill>
          <a:ln w="25400">
            <a:solidFill>
              <a:srgbClr val="636363"/>
            </a:solidFill>
          </a:ln>
        </p:spPr>
        <p:txBody>
          <a:bodyPr vert="horz" wrap="square" lIns="0" tIns="31323" rIns="0" bIns="0" rtlCol="0" anchor="ctr" anchorCtr="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31" name="object 20">
            <a:extLst>
              <a:ext uri="{FF2B5EF4-FFF2-40B4-BE49-F238E27FC236}">
                <a16:creationId xmlns:a16="http://schemas.microsoft.com/office/drawing/2014/main" id="{B351666D-649C-D515-4E49-290B4FA995AC}"/>
              </a:ext>
            </a:extLst>
          </p:cNvPr>
          <p:cNvGrpSpPr/>
          <p:nvPr/>
        </p:nvGrpSpPr>
        <p:grpSpPr>
          <a:xfrm>
            <a:off x="2761001" y="4611435"/>
            <a:ext cx="887191" cy="1252904"/>
            <a:chOff x="1829054" y="3581653"/>
            <a:chExt cx="665480" cy="939800"/>
          </a:xfrm>
        </p:grpSpPr>
        <p:sp>
          <p:nvSpPr>
            <p:cNvPr id="32" name="object 21">
              <a:extLst>
                <a:ext uri="{FF2B5EF4-FFF2-40B4-BE49-F238E27FC236}">
                  <a16:creationId xmlns:a16="http://schemas.microsoft.com/office/drawing/2014/main" id="{8B537661-F012-759E-7877-571EC248B5EB}"/>
                </a:ext>
              </a:extLst>
            </p:cNvPr>
            <p:cNvSpPr/>
            <p:nvPr/>
          </p:nvSpPr>
          <p:spPr>
            <a:xfrm>
              <a:off x="1841754" y="3594353"/>
              <a:ext cx="640080" cy="914400"/>
            </a:xfrm>
            <a:custGeom>
              <a:avLst/>
              <a:gdLst/>
              <a:ahLst/>
              <a:cxnLst/>
              <a:rect l="l" t="t" r="r" b="b"/>
              <a:pathLst>
                <a:path w="640080" h="914400">
                  <a:moveTo>
                    <a:pt x="640080" y="0"/>
                  </a:moveTo>
                  <a:lnTo>
                    <a:pt x="0" y="0"/>
                  </a:lnTo>
                  <a:lnTo>
                    <a:pt x="0" y="914400"/>
                  </a:lnTo>
                  <a:lnTo>
                    <a:pt x="640080" y="914400"/>
                  </a:lnTo>
                  <a:lnTo>
                    <a:pt x="640080" y="0"/>
                  </a:lnTo>
                  <a:close/>
                </a:path>
              </a:pathLst>
            </a:custGeom>
            <a:solidFill>
              <a:srgbClr val="D7DBE1"/>
            </a:solidFill>
          </p:spPr>
          <p:txBody>
            <a:bodyPr wrap="square" lIns="0" tIns="0" rIns="0" bIns="0" rtlCol="0"/>
            <a:lstStyle/>
            <a:p>
              <a:endParaRPr sz="3066"/>
            </a:p>
          </p:txBody>
        </p:sp>
        <p:sp>
          <p:nvSpPr>
            <p:cNvPr id="33" name="object 22">
              <a:extLst>
                <a:ext uri="{FF2B5EF4-FFF2-40B4-BE49-F238E27FC236}">
                  <a16:creationId xmlns:a16="http://schemas.microsoft.com/office/drawing/2014/main" id="{5920CC2B-D47F-EF1F-F12C-85C590E14B14}"/>
                </a:ext>
              </a:extLst>
            </p:cNvPr>
            <p:cNvSpPr/>
            <p:nvPr/>
          </p:nvSpPr>
          <p:spPr>
            <a:xfrm>
              <a:off x="1841754" y="3594353"/>
              <a:ext cx="640080" cy="914400"/>
            </a:xfrm>
            <a:custGeom>
              <a:avLst/>
              <a:gdLst/>
              <a:ahLst/>
              <a:cxnLst/>
              <a:rect l="l" t="t" r="r" b="b"/>
              <a:pathLst>
                <a:path w="640080" h="914400">
                  <a:moveTo>
                    <a:pt x="0" y="914400"/>
                  </a:moveTo>
                  <a:lnTo>
                    <a:pt x="640080" y="914400"/>
                  </a:lnTo>
                  <a:lnTo>
                    <a:pt x="640080" y="0"/>
                  </a:lnTo>
                  <a:lnTo>
                    <a:pt x="0" y="0"/>
                  </a:lnTo>
                  <a:lnTo>
                    <a:pt x="0" y="914400"/>
                  </a:lnTo>
                  <a:close/>
                </a:path>
              </a:pathLst>
            </a:custGeom>
            <a:ln w="25400">
              <a:solidFill>
                <a:srgbClr val="636363"/>
              </a:solidFill>
            </a:ln>
          </p:spPr>
          <p:txBody>
            <a:bodyPr wrap="square" lIns="0" tIns="0" rIns="0" bIns="0" rtlCol="0"/>
            <a:lstStyle/>
            <a:p>
              <a:endParaRPr sz="3066"/>
            </a:p>
          </p:txBody>
        </p:sp>
      </p:grpSp>
      <p:sp>
        <p:nvSpPr>
          <p:cNvPr id="34" name="object 23">
            <a:extLst>
              <a:ext uri="{FF2B5EF4-FFF2-40B4-BE49-F238E27FC236}">
                <a16:creationId xmlns:a16="http://schemas.microsoft.com/office/drawing/2014/main" id="{0DBCB8E5-DC2C-5C26-B437-D077C82AE0AD}"/>
              </a:ext>
            </a:extLst>
          </p:cNvPr>
          <p:cNvSpPr txBox="1"/>
          <p:nvPr/>
        </p:nvSpPr>
        <p:spPr>
          <a:xfrm>
            <a:off x="2844132" y="4610082"/>
            <a:ext cx="717033" cy="201762"/>
          </a:xfrm>
          <a:prstGeom prst="rect">
            <a:avLst/>
          </a:prstGeom>
        </p:spPr>
        <p:txBody>
          <a:bodyPr vert="horz" wrap="square" lIns="0" tIns="16931" rIns="0" bIns="0" rtlCol="0">
            <a:spAutoFit/>
          </a:bodyPr>
          <a:lstStyle/>
          <a:p>
            <a:pPr marL="16932">
              <a:spcBef>
                <a:spcPts val="133"/>
              </a:spcBef>
            </a:pPr>
            <a:r>
              <a:rPr sz="1200" spc="-13" dirty="0">
                <a:solidFill>
                  <a:srgbClr val="636363"/>
                </a:solidFill>
                <a:latin typeface="宋体"/>
                <a:cs typeface="宋体"/>
              </a:rPr>
              <a:t>Directory</a:t>
            </a:r>
            <a:endParaRPr sz="1200">
              <a:latin typeface="宋体"/>
              <a:cs typeface="宋体"/>
            </a:endParaRPr>
          </a:p>
        </p:txBody>
      </p:sp>
      <p:graphicFrame>
        <p:nvGraphicFramePr>
          <p:cNvPr id="35" name="object 24">
            <a:extLst>
              <a:ext uri="{FF2B5EF4-FFF2-40B4-BE49-F238E27FC236}">
                <a16:creationId xmlns:a16="http://schemas.microsoft.com/office/drawing/2014/main" id="{AF238E06-F4D0-715A-860B-EF2FD0E9569E}"/>
              </a:ext>
            </a:extLst>
          </p:cNvPr>
          <p:cNvGraphicFramePr>
            <a:graphicFrameLocks noGrp="1"/>
          </p:cNvGraphicFramePr>
          <p:nvPr/>
        </p:nvGraphicFramePr>
        <p:xfrm>
          <a:off x="2841592" y="4903329"/>
          <a:ext cx="704336" cy="805922"/>
        </p:xfrm>
        <a:graphic>
          <a:graphicData uri="http://schemas.openxmlformats.org/drawingml/2006/table">
            <a:tbl>
              <a:tblPr firstRow="1" bandRow="1">
                <a:tableStyleId>{2D5ABB26-0587-4C30-8999-92F81FD0307C}</a:tableStyleId>
              </a:tblPr>
              <a:tblGrid>
                <a:gridCol w="235343">
                  <a:extLst>
                    <a:ext uri="{9D8B030D-6E8A-4147-A177-3AD203B41FA5}">
                      <a16:colId xmlns:a16="http://schemas.microsoft.com/office/drawing/2014/main" val="20000"/>
                    </a:ext>
                  </a:extLst>
                </a:gridCol>
                <a:gridCol w="235343">
                  <a:extLst>
                    <a:ext uri="{9D8B030D-6E8A-4147-A177-3AD203B41FA5}">
                      <a16:colId xmlns:a16="http://schemas.microsoft.com/office/drawing/2014/main" val="20001"/>
                    </a:ext>
                  </a:extLst>
                </a:gridCol>
                <a:gridCol w="233650">
                  <a:extLst>
                    <a:ext uri="{9D8B030D-6E8A-4147-A177-3AD203B41FA5}">
                      <a16:colId xmlns:a16="http://schemas.microsoft.com/office/drawing/2014/main" val="20002"/>
                    </a:ext>
                  </a:extLst>
                </a:gridCol>
              </a:tblGrid>
              <a:tr h="259893">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0"/>
                  </a:ext>
                </a:extLst>
              </a:tr>
              <a:tr h="285290">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1"/>
                  </a:ext>
                </a:extLst>
              </a:tr>
              <a:tr h="260739">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dirty="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2"/>
                  </a:ext>
                </a:extLst>
              </a:tr>
            </a:tbl>
          </a:graphicData>
        </a:graphic>
      </p:graphicFrame>
      <p:grpSp>
        <p:nvGrpSpPr>
          <p:cNvPr id="36" name="object 25">
            <a:extLst>
              <a:ext uri="{FF2B5EF4-FFF2-40B4-BE49-F238E27FC236}">
                <a16:creationId xmlns:a16="http://schemas.microsoft.com/office/drawing/2014/main" id="{6C87CA1F-664D-B578-206D-45D1EBCF4DCF}"/>
              </a:ext>
            </a:extLst>
          </p:cNvPr>
          <p:cNvGrpSpPr/>
          <p:nvPr/>
        </p:nvGrpSpPr>
        <p:grpSpPr>
          <a:xfrm>
            <a:off x="4817116" y="4607371"/>
            <a:ext cx="887191" cy="1252904"/>
            <a:chOff x="3371341" y="3578605"/>
            <a:chExt cx="665480" cy="939800"/>
          </a:xfrm>
        </p:grpSpPr>
        <p:sp>
          <p:nvSpPr>
            <p:cNvPr id="37" name="object 26">
              <a:extLst>
                <a:ext uri="{FF2B5EF4-FFF2-40B4-BE49-F238E27FC236}">
                  <a16:creationId xmlns:a16="http://schemas.microsoft.com/office/drawing/2014/main" id="{CCAA3F8A-31FE-BFFD-E263-7DB5C85EB1A2}"/>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38" name="object 27">
              <a:extLst>
                <a:ext uri="{FF2B5EF4-FFF2-40B4-BE49-F238E27FC236}">
                  <a16:creationId xmlns:a16="http://schemas.microsoft.com/office/drawing/2014/main" id="{06C10DC7-7F0B-1501-0117-4428B05D3909}"/>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39" name="object 28">
            <a:extLst>
              <a:ext uri="{FF2B5EF4-FFF2-40B4-BE49-F238E27FC236}">
                <a16:creationId xmlns:a16="http://schemas.microsoft.com/office/drawing/2014/main" id="{D8A708EE-741A-C6D2-E400-DF038B656EA1}"/>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2</a:t>
            </a:r>
            <a:endParaRPr sz="3733" dirty="0">
              <a:latin typeface="Arial Narrow"/>
              <a:cs typeface="Arial Narrow"/>
            </a:endParaRPr>
          </a:p>
        </p:txBody>
      </p:sp>
      <p:sp>
        <p:nvSpPr>
          <p:cNvPr id="40" name="object 29">
            <a:extLst>
              <a:ext uri="{FF2B5EF4-FFF2-40B4-BE49-F238E27FC236}">
                <a16:creationId xmlns:a16="http://schemas.microsoft.com/office/drawing/2014/main" id="{DD8834F0-5C6B-BE75-424A-47E6C19211F3}"/>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41" name="object 30">
            <a:extLst>
              <a:ext uri="{FF2B5EF4-FFF2-40B4-BE49-F238E27FC236}">
                <a16:creationId xmlns:a16="http://schemas.microsoft.com/office/drawing/2014/main" id="{6FB3DB4E-280B-E9EB-7198-6681C4F9845C}"/>
              </a:ext>
            </a:extLst>
          </p:cNvPr>
          <p:cNvGrpSpPr/>
          <p:nvPr/>
        </p:nvGrpSpPr>
        <p:grpSpPr>
          <a:xfrm>
            <a:off x="5845174" y="4607371"/>
            <a:ext cx="887191" cy="1252904"/>
            <a:chOff x="4142485" y="3578605"/>
            <a:chExt cx="665480" cy="939800"/>
          </a:xfrm>
        </p:grpSpPr>
        <p:sp>
          <p:nvSpPr>
            <p:cNvPr id="42" name="object 31">
              <a:extLst>
                <a:ext uri="{FF2B5EF4-FFF2-40B4-BE49-F238E27FC236}">
                  <a16:creationId xmlns:a16="http://schemas.microsoft.com/office/drawing/2014/main" id="{96A6CDD6-946D-BD74-0C35-91B30B7F1E11}"/>
                </a:ext>
              </a:extLst>
            </p:cNvPr>
            <p:cNvSpPr/>
            <p:nvPr/>
          </p:nvSpPr>
          <p:spPr>
            <a:xfrm>
              <a:off x="4155185"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43" name="object 32">
              <a:extLst>
                <a:ext uri="{FF2B5EF4-FFF2-40B4-BE49-F238E27FC236}">
                  <a16:creationId xmlns:a16="http://schemas.microsoft.com/office/drawing/2014/main" id="{CBEE5C3B-122C-DD57-1454-2DA7491BF911}"/>
                </a:ext>
              </a:extLst>
            </p:cNvPr>
            <p:cNvSpPr/>
            <p:nvPr/>
          </p:nvSpPr>
          <p:spPr>
            <a:xfrm>
              <a:off x="4155185"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44" name="object 33">
            <a:extLst>
              <a:ext uri="{FF2B5EF4-FFF2-40B4-BE49-F238E27FC236}">
                <a16:creationId xmlns:a16="http://schemas.microsoft.com/office/drawing/2014/main" id="{F346E8F0-A27F-DB7A-CCE4-502B44F5CEB4}"/>
              </a:ext>
            </a:extLst>
          </p:cNvPr>
          <p:cNvSpPr txBox="1"/>
          <p:nvPr/>
        </p:nvSpPr>
        <p:spPr>
          <a:xfrm>
            <a:off x="59313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3</a:t>
            </a:r>
            <a:endParaRPr sz="3733" dirty="0">
              <a:latin typeface="Arial Narrow"/>
              <a:cs typeface="Arial Narrow"/>
            </a:endParaRPr>
          </a:p>
        </p:txBody>
      </p:sp>
      <p:sp>
        <p:nvSpPr>
          <p:cNvPr id="45" name="object 34">
            <a:extLst>
              <a:ext uri="{FF2B5EF4-FFF2-40B4-BE49-F238E27FC236}">
                <a16:creationId xmlns:a16="http://schemas.microsoft.com/office/drawing/2014/main" id="{4F31670F-459A-5A44-3193-13944167E560}"/>
              </a:ext>
            </a:extLst>
          </p:cNvPr>
          <p:cNvSpPr txBox="1"/>
          <p:nvPr/>
        </p:nvSpPr>
        <p:spPr>
          <a:xfrm>
            <a:off x="5862105"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46" name="object 35">
            <a:extLst>
              <a:ext uri="{FF2B5EF4-FFF2-40B4-BE49-F238E27FC236}">
                <a16:creationId xmlns:a16="http://schemas.microsoft.com/office/drawing/2014/main" id="{C0D7A038-98B4-17C9-E617-E9925EB7A7F0}"/>
              </a:ext>
            </a:extLst>
          </p:cNvPr>
          <p:cNvSpPr txBox="1"/>
          <p:nvPr/>
        </p:nvSpPr>
        <p:spPr>
          <a:xfrm>
            <a:off x="8891761" y="4604325"/>
            <a:ext cx="338623" cy="755760"/>
          </a:xfrm>
          <a:prstGeom prst="rect">
            <a:avLst/>
          </a:prstGeom>
        </p:spPr>
        <p:txBody>
          <a:bodyPr vert="horz" wrap="square" lIns="0" tIns="16931" rIns="0" bIns="0" rtlCol="0">
            <a:spAutoFit/>
          </a:bodyPr>
          <a:lstStyle/>
          <a:p>
            <a:pPr marL="16932">
              <a:spcBef>
                <a:spcPts val="133"/>
              </a:spcBef>
            </a:pPr>
            <a:r>
              <a:rPr sz="4800" spc="-2400" dirty="0">
                <a:solidFill>
                  <a:srgbClr val="636363"/>
                </a:solidFill>
                <a:latin typeface="宋体"/>
                <a:cs typeface="宋体"/>
              </a:rPr>
              <a:t>…</a:t>
            </a:r>
            <a:endParaRPr sz="4800" dirty="0">
              <a:latin typeface="宋体"/>
              <a:cs typeface="宋体"/>
            </a:endParaRPr>
          </a:p>
        </p:txBody>
      </p:sp>
      <p:sp>
        <p:nvSpPr>
          <p:cNvPr id="48" name="object 37">
            <a:extLst>
              <a:ext uri="{FF2B5EF4-FFF2-40B4-BE49-F238E27FC236}">
                <a16:creationId xmlns:a16="http://schemas.microsoft.com/office/drawing/2014/main" id="{123504A6-CFD1-51F0-15C5-6051D63A7917}"/>
              </a:ext>
            </a:extLst>
          </p:cNvPr>
          <p:cNvSpPr/>
          <p:nvPr/>
        </p:nvSpPr>
        <p:spPr>
          <a:xfrm>
            <a:off x="10072085" y="4524748"/>
            <a:ext cx="487617" cy="1340945"/>
          </a:xfrm>
          <a:custGeom>
            <a:avLst/>
            <a:gdLst/>
            <a:ahLst/>
            <a:cxnLst/>
            <a:rect l="l" t="t" r="r" b="b"/>
            <a:pathLst>
              <a:path w="365759" h="1005839">
                <a:moveTo>
                  <a:pt x="0" y="1005840"/>
                </a:moveTo>
                <a:lnTo>
                  <a:pt x="71169" y="1003443"/>
                </a:lnTo>
                <a:lnTo>
                  <a:pt x="129301" y="996907"/>
                </a:lnTo>
                <a:lnTo>
                  <a:pt x="168503" y="987210"/>
                </a:lnTo>
                <a:lnTo>
                  <a:pt x="182879" y="975334"/>
                </a:lnTo>
                <a:lnTo>
                  <a:pt x="182879" y="533425"/>
                </a:lnTo>
                <a:lnTo>
                  <a:pt x="197256" y="521549"/>
                </a:lnTo>
                <a:lnTo>
                  <a:pt x="236458" y="511852"/>
                </a:lnTo>
                <a:lnTo>
                  <a:pt x="294590" y="505316"/>
                </a:lnTo>
                <a:lnTo>
                  <a:pt x="365759" y="502920"/>
                </a:lnTo>
                <a:lnTo>
                  <a:pt x="294590" y="500523"/>
                </a:lnTo>
                <a:lnTo>
                  <a:pt x="236458" y="493987"/>
                </a:lnTo>
                <a:lnTo>
                  <a:pt x="197256" y="484290"/>
                </a:lnTo>
                <a:lnTo>
                  <a:pt x="182879" y="472414"/>
                </a:lnTo>
                <a:lnTo>
                  <a:pt x="182879" y="30480"/>
                </a:lnTo>
                <a:lnTo>
                  <a:pt x="168503" y="18645"/>
                </a:lnTo>
                <a:lnTo>
                  <a:pt x="129301" y="8953"/>
                </a:lnTo>
                <a:lnTo>
                  <a:pt x="71169" y="2405"/>
                </a:lnTo>
                <a:lnTo>
                  <a:pt x="0" y="0"/>
                </a:lnTo>
              </a:path>
            </a:pathLst>
          </a:custGeom>
          <a:ln w="28575">
            <a:solidFill>
              <a:srgbClr val="C30037"/>
            </a:solidFill>
          </a:ln>
        </p:spPr>
        <p:txBody>
          <a:bodyPr wrap="square" lIns="0" tIns="0" rIns="0" bIns="0" rtlCol="0"/>
          <a:lstStyle/>
          <a:p>
            <a:endParaRPr sz="3066"/>
          </a:p>
        </p:txBody>
      </p:sp>
      <p:grpSp>
        <p:nvGrpSpPr>
          <p:cNvPr id="57" name="object 46">
            <a:extLst>
              <a:ext uri="{FF2B5EF4-FFF2-40B4-BE49-F238E27FC236}">
                <a16:creationId xmlns:a16="http://schemas.microsoft.com/office/drawing/2014/main" id="{B2D8EF5F-071C-2B06-B7E9-F2D856FBCF83}"/>
              </a:ext>
            </a:extLst>
          </p:cNvPr>
          <p:cNvGrpSpPr/>
          <p:nvPr/>
        </p:nvGrpSpPr>
        <p:grpSpPr>
          <a:xfrm>
            <a:off x="6873232" y="4607371"/>
            <a:ext cx="887191" cy="1252904"/>
            <a:chOff x="4913629" y="3578605"/>
            <a:chExt cx="665480" cy="939800"/>
          </a:xfrm>
        </p:grpSpPr>
        <p:sp>
          <p:nvSpPr>
            <p:cNvPr id="58" name="object 47">
              <a:extLst>
                <a:ext uri="{FF2B5EF4-FFF2-40B4-BE49-F238E27FC236}">
                  <a16:creationId xmlns:a16="http://schemas.microsoft.com/office/drawing/2014/main" id="{82430D28-D69B-6C87-954A-328D9AAE89B5}"/>
                </a:ext>
              </a:extLst>
            </p:cNvPr>
            <p:cNvSpPr/>
            <p:nvPr/>
          </p:nvSpPr>
          <p:spPr>
            <a:xfrm>
              <a:off x="4926329"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59" name="object 48">
              <a:extLst>
                <a:ext uri="{FF2B5EF4-FFF2-40B4-BE49-F238E27FC236}">
                  <a16:creationId xmlns:a16="http://schemas.microsoft.com/office/drawing/2014/main" id="{E702ECBA-1399-3F10-D167-0ED55047C35B}"/>
                </a:ext>
              </a:extLst>
            </p:cNvPr>
            <p:cNvSpPr/>
            <p:nvPr/>
          </p:nvSpPr>
          <p:spPr>
            <a:xfrm>
              <a:off x="4926329"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0" name="object 49">
            <a:extLst>
              <a:ext uri="{FF2B5EF4-FFF2-40B4-BE49-F238E27FC236}">
                <a16:creationId xmlns:a16="http://schemas.microsoft.com/office/drawing/2014/main" id="{1FAA3195-02CF-1988-F4A4-E2D4ACBE795A}"/>
              </a:ext>
            </a:extLst>
          </p:cNvPr>
          <p:cNvSpPr txBox="1"/>
          <p:nvPr/>
        </p:nvSpPr>
        <p:spPr>
          <a:xfrm>
            <a:off x="6945583" y="4868112"/>
            <a:ext cx="720000" cy="618047"/>
          </a:xfrm>
          <a:prstGeom prst="rect">
            <a:avLst/>
          </a:prstGeom>
          <a:solidFill>
            <a:srgbClr val="D7DBE1"/>
          </a:solidFill>
          <a:ln w="25400">
            <a:noFill/>
          </a:ln>
        </p:spPr>
        <p:txBody>
          <a:bodyPr vert="horz" wrap="square" lIns="0" tIns="43173" rIns="0" bIns="0" rtlCol="0">
            <a:spAutoFit/>
          </a:bodyPr>
          <a:lstStyle/>
          <a:p>
            <a:pPr marL="847" algn="ctr">
              <a:spcBef>
                <a:spcPts val="339"/>
              </a:spcBef>
            </a:pPr>
            <a:r>
              <a:rPr sz="3733" b="1" spc="160" dirty="0">
                <a:solidFill>
                  <a:srgbClr val="636363"/>
                </a:solidFill>
                <a:latin typeface="Arial Narrow"/>
                <a:cs typeface="Arial Narrow"/>
              </a:rPr>
              <a:t>4</a:t>
            </a:r>
            <a:endParaRPr sz="3733" dirty="0">
              <a:latin typeface="Arial Narrow"/>
              <a:cs typeface="Arial Narrow"/>
            </a:endParaRPr>
          </a:p>
        </p:txBody>
      </p:sp>
      <p:sp>
        <p:nvSpPr>
          <p:cNvPr id="61" name="object 50">
            <a:extLst>
              <a:ext uri="{FF2B5EF4-FFF2-40B4-BE49-F238E27FC236}">
                <a16:creationId xmlns:a16="http://schemas.microsoft.com/office/drawing/2014/main" id="{D42032F4-DF53-C2B4-D388-A82F864C1501}"/>
              </a:ext>
            </a:extLst>
          </p:cNvPr>
          <p:cNvSpPr txBox="1"/>
          <p:nvPr/>
        </p:nvSpPr>
        <p:spPr>
          <a:xfrm>
            <a:off x="689016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62" name="object 51">
            <a:extLst>
              <a:ext uri="{FF2B5EF4-FFF2-40B4-BE49-F238E27FC236}">
                <a16:creationId xmlns:a16="http://schemas.microsoft.com/office/drawing/2014/main" id="{698B903A-D9FB-5D3D-283E-3BC1E2CD48D5}"/>
              </a:ext>
            </a:extLst>
          </p:cNvPr>
          <p:cNvGrpSpPr/>
          <p:nvPr/>
        </p:nvGrpSpPr>
        <p:grpSpPr>
          <a:xfrm>
            <a:off x="7903322" y="4607371"/>
            <a:ext cx="887191" cy="1252904"/>
            <a:chOff x="5686297" y="3578605"/>
            <a:chExt cx="665480" cy="939800"/>
          </a:xfrm>
        </p:grpSpPr>
        <p:sp>
          <p:nvSpPr>
            <p:cNvPr id="63" name="object 52">
              <a:extLst>
                <a:ext uri="{FF2B5EF4-FFF2-40B4-BE49-F238E27FC236}">
                  <a16:creationId xmlns:a16="http://schemas.microsoft.com/office/drawing/2014/main" id="{5671176F-443E-F480-7682-EEEC02EE0C39}"/>
                </a:ext>
              </a:extLst>
            </p:cNvPr>
            <p:cNvSpPr/>
            <p:nvPr/>
          </p:nvSpPr>
          <p:spPr>
            <a:xfrm>
              <a:off x="5698997"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64" name="object 53">
              <a:extLst>
                <a:ext uri="{FF2B5EF4-FFF2-40B4-BE49-F238E27FC236}">
                  <a16:creationId xmlns:a16="http://schemas.microsoft.com/office/drawing/2014/main" id="{0B4BDAA5-0319-2B0D-3F76-3387110BFC26}"/>
                </a:ext>
              </a:extLst>
            </p:cNvPr>
            <p:cNvSpPr/>
            <p:nvPr/>
          </p:nvSpPr>
          <p:spPr>
            <a:xfrm>
              <a:off x="5698997"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5" name="object 54">
            <a:extLst>
              <a:ext uri="{FF2B5EF4-FFF2-40B4-BE49-F238E27FC236}">
                <a16:creationId xmlns:a16="http://schemas.microsoft.com/office/drawing/2014/main" id="{097C7EBA-55B4-0863-FDB1-1D77022CFD13}"/>
              </a:ext>
            </a:extLst>
          </p:cNvPr>
          <p:cNvSpPr txBox="1"/>
          <p:nvPr/>
        </p:nvSpPr>
        <p:spPr>
          <a:xfrm>
            <a:off x="7975673"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5</a:t>
            </a:r>
            <a:endParaRPr sz="3733">
              <a:latin typeface="Arial Narrow"/>
              <a:cs typeface="Arial Narrow"/>
            </a:endParaRPr>
          </a:p>
        </p:txBody>
      </p:sp>
      <p:sp>
        <p:nvSpPr>
          <p:cNvPr id="66" name="object 55">
            <a:extLst>
              <a:ext uri="{FF2B5EF4-FFF2-40B4-BE49-F238E27FC236}">
                <a16:creationId xmlns:a16="http://schemas.microsoft.com/office/drawing/2014/main" id="{FF6E832C-3634-58C7-F9C4-C023B228229D}"/>
              </a:ext>
            </a:extLst>
          </p:cNvPr>
          <p:cNvSpPr txBox="1"/>
          <p:nvPr/>
        </p:nvSpPr>
        <p:spPr>
          <a:xfrm>
            <a:off x="792025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142" name="文本框 141">
            <a:extLst>
              <a:ext uri="{FF2B5EF4-FFF2-40B4-BE49-F238E27FC236}">
                <a16:creationId xmlns:a16="http://schemas.microsoft.com/office/drawing/2014/main" id="{B4F973CF-BA7E-C7B3-3CBA-625234333FAA}"/>
              </a:ext>
            </a:extLst>
          </p:cNvPr>
          <p:cNvSpPr txBox="1"/>
          <p:nvPr/>
        </p:nvSpPr>
        <p:spPr>
          <a:xfrm>
            <a:off x="902499" y="5806058"/>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磁盘</a:t>
            </a:r>
          </a:p>
        </p:txBody>
      </p:sp>
      <p:sp>
        <p:nvSpPr>
          <p:cNvPr id="144" name="文本框 143">
            <a:extLst>
              <a:ext uri="{FF2B5EF4-FFF2-40B4-BE49-F238E27FC236}">
                <a16:creationId xmlns:a16="http://schemas.microsoft.com/office/drawing/2014/main" id="{29AC8F4A-1567-6A5D-0D06-26F89BA353B5}"/>
              </a:ext>
            </a:extLst>
          </p:cNvPr>
          <p:cNvSpPr txBox="1"/>
          <p:nvPr/>
        </p:nvSpPr>
        <p:spPr>
          <a:xfrm>
            <a:off x="2040692" y="4581922"/>
            <a:ext cx="553998" cy="1323439"/>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cs typeface="Arial" panose="020B0604020202020204" pitchFamily="34" charset="0"/>
              </a:rPr>
              <a:t>数据文件</a:t>
            </a:r>
          </a:p>
        </p:txBody>
      </p:sp>
      <p:sp>
        <p:nvSpPr>
          <p:cNvPr id="145" name="文本框 144">
            <a:extLst>
              <a:ext uri="{FF2B5EF4-FFF2-40B4-BE49-F238E27FC236}">
                <a16:creationId xmlns:a16="http://schemas.microsoft.com/office/drawing/2014/main" id="{047E9932-A591-A2F9-5AC0-74F0B64F2765}"/>
              </a:ext>
            </a:extLst>
          </p:cNvPr>
          <p:cNvSpPr txBox="1"/>
          <p:nvPr/>
        </p:nvSpPr>
        <p:spPr>
          <a:xfrm>
            <a:off x="10612451" y="4946302"/>
            <a:ext cx="49244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页</a:t>
            </a:r>
          </a:p>
        </p:txBody>
      </p:sp>
      <p:sp>
        <p:nvSpPr>
          <p:cNvPr id="6" name="object 12">
            <a:extLst>
              <a:ext uri="{FF2B5EF4-FFF2-40B4-BE49-F238E27FC236}">
                <a16:creationId xmlns:a16="http://schemas.microsoft.com/office/drawing/2014/main" id="{84A1A3E0-9DFD-4D47-2DEF-D4E05BC74755}"/>
              </a:ext>
            </a:extLst>
          </p:cNvPr>
          <p:cNvSpPr/>
          <p:nvPr/>
        </p:nvSpPr>
        <p:spPr>
          <a:xfrm>
            <a:off x="997293" y="2214641"/>
            <a:ext cx="608674" cy="1195336"/>
          </a:xfrm>
          <a:custGeom>
            <a:avLst/>
            <a:gdLst/>
            <a:ahLst/>
            <a:cxnLst/>
            <a:rect l="l" t="t" r="r" b="b"/>
            <a:pathLst>
              <a:path w="456565" h="896619">
                <a:moveTo>
                  <a:pt x="357979" y="860290"/>
                </a:moveTo>
                <a:lnTo>
                  <a:pt x="11818" y="860290"/>
                </a:lnTo>
                <a:lnTo>
                  <a:pt x="21807" y="862343"/>
                </a:lnTo>
                <a:lnTo>
                  <a:pt x="29971" y="867941"/>
                </a:lnTo>
                <a:lnTo>
                  <a:pt x="35478" y="876241"/>
                </a:lnTo>
                <a:lnTo>
                  <a:pt x="37499" y="886401"/>
                </a:lnTo>
                <a:lnTo>
                  <a:pt x="37499" y="896543"/>
                </a:lnTo>
                <a:lnTo>
                  <a:pt x="357979" y="896543"/>
                </a:lnTo>
                <a:lnTo>
                  <a:pt x="357979" y="860290"/>
                </a:lnTo>
                <a:close/>
              </a:path>
              <a:path w="456565" h="896619">
                <a:moveTo>
                  <a:pt x="0" y="38489"/>
                </a:moveTo>
                <a:lnTo>
                  <a:pt x="0" y="860999"/>
                </a:lnTo>
                <a:lnTo>
                  <a:pt x="10560" y="860428"/>
                </a:lnTo>
                <a:lnTo>
                  <a:pt x="11151" y="860428"/>
                </a:lnTo>
                <a:lnTo>
                  <a:pt x="11742" y="860336"/>
                </a:lnTo>
                <a:lnTo>
                  <a:pt x="357979" y="860290"/>
                </a:lnTo>
                <a:lnTo>
                  <a:pt x="357979" y="844582"/>
                </a:lnTo>
                <a:lnTo>
                  <a:pt x="456257" y="844582"/>
                </a:lnTo>
                <a:lnTo>
                  <a:pt x="456257" y="826933"/>
                </a:lnTo>
                <a:lnTo>
                  <a:pt x="72211" y="826933"/>
                </a:lnTo>
                <a:lnTo>
                  <a:pt x="72211" y="736123"/>
                </a:lnTo>
                <a:lnTo>
                  <a:pt x="358017" y="736123"/>
                </a:lnTo>
                <a:lnTo>
                  <a:pt x="358017" y="722597"/>
                </a:lnTo>
                <a:lnTo>
                  <a:pt x="415813" y="722597"/>
                </a:lnTo>
                <a:lnTo>
                  <a:pt x="415813" y="706401"/>
                </a:lnTo>
                <a:lnTo>
                  <a:pt x="72211" y="706401"/>
                </a:lnTo>
                <a:lnTo>
                  <a:pt x="72211" y="615587"/>
                </a:lnTo>
                <a:lnTo>
                  <a:pt x="358017" y="615587"/>
                </a:lnTo>
                <a:lnTo>
                  <a:pt x="358017" y="598373"/>
                </a:lnTo>
                <a:lnTo>
                  <a:pt x="415813" y="598373"/>
                </a:lnTo>
                <a:lnTo>
                  <a:pt x="415813" y="579998"/>
                </a:lnTo>
                <a:lnTo>
                  <a:pt x="72211" y="579998"/>
                </a:lnTo>
                <a:lnTo>
                  <a:pt x="72211" y="489145"/>
                </a:lnTo>
                <a:lnTo>
                  <a:pt x="358017" y="489145"/>
                </a:lnTo>
                <a:lnTo>
                  <a:pt x="358017" y="412360"/>
                </a:lnTo>
                <a:lnTo>
                  <a:pt x="72211" y="412360"/>
                </a:lnTo>
                <a:lnTo>
                  <a:pt x="72211" y="321571"/>
                </a:lnTo>
                <a:lnTo>
                  <a:pt x="415813" y="321571"/>
                </a:lnTo>
                <a:lnTo>
                  <a:pt x="415813" y="307645"/>
                </a:lnTo>
                <a:lnTo>
                  <a:pt x="358017" y="307645"/>
                </a:lnTo>
                <a:lnTo>
                  <a:pt x="358017" y="291824"/>
                </a:lnTo>
                <a:lnTo>
                  <a:pt x="72211" y="291824"/>
                </a:lnTo>
                <a:lnTo>
                  <a:pt x="72211" y="200996"/>
                </a:lnTo>
                <a:lnTo>
                  <a:pt x="415813" y="200996"/>
                </a:lnTo>
                <a:lnTo>
                  <a:pt x="415813" y="183408"/>
                </a:lnTo>
                <a:lnTo>
                  <a:pt x="358017" y="183408"/>
                </a:lnTo>
                <a:lnTo>
                  <a:pt x="358017" y="165395"/>
                </a:lnTo>
                <a:lnTo>
                  <a:pt x="72211" y="165395"/>
                </a:lnTo>
                <a:lnTo>
                  <a:pt x="72211" y="74567"/>
                </a:lnTo>
                <a:lnTo>
                  <a:pt x="358017" y="74567"/>
                </a:lnTo>
                <a:lnTo>
                  <a:pt x="358017" y="39288"/>
                </a:lnTo>
                <a:lnTo>
                  <a:pt x="11894" y="39288"/>
                </a:lnTo>
                <a:lnTo>
                  <a:pt x="0" y="38489"/>
                </a:lnTo>
                <a:close/>
              </a:path>
              <a:path w="456565" h="896619">
                <a:moveTo>
                  <a:pt x="358017" y="736123"/>
                </a:moveTo>
                <a:lnTo>
                  <a:pt x="274212" y="736123"/>
                </a:lnTo>
                <a:lnTo>
                  <a:pt x="274212" y="826933"/>
                </a:lnTo>
                <a:lnTo>
                  <a:pt x="456257" y="826933"/>
                </a:lnTo>
                <a:lnTo>
                  <a:pt x="456257" y="824329"/>
                </a:lnTo>
                <a:lnTo>
                  <a:pt x="358017" y="824329"/>
                </a:lnTo>
                <a:lnTo>
                  <a:pt x="358017" y="765225"/>
                </a:lnTo>
                <a:lnTo>
                  <a:pt x="415813" y="765225"/>
                </a:lnTo>
                <a:lnTo>
                  <a:pt x="415813" y="744981"/>
                </a:lnTo>
                <a:lnTo>
                  <a:pt x="358017" y="744981"/>
                </a:lnTo>
                <a:lnTo>
                  <a:pt x="358017" y="736123"/>
                </a:lnTo>
                <a:close/>
              </a:path>
              <a:path w="456565" h="896619">
                <a:moveTo>
                  <a:pt x="456283" y="94863"/>
                </a:moveTo>
                <a:lnTo>
                  <a:pt x="436371" y="94863"/>
                </a:lnTo>
                <a:lnTo>
                  <a:pt x="436371" y="384508"/>
                </a:lnTo>
                <a:lnTo>
                  <a:pt x="415045" y="392030"/>
                </a:lnTo>
                <a:lnTo>
                  <a:pt x="398095" y="406198"/>
                </a:lnTo>
                <a:lnTo>
                  <a:pt x="386909" y="425464"/>
                </a:lnTo>
                <a:lnTo>
                  <a:pt x="382872" y="448283"/>
                </a:lnTo>
                <a:lnTo>
                  <a:pt x="386909" y="471083"/>
                </a:lnTo>
                <a:lnTo>
                  <a:pt x="398095" y="490330"/>
                </a:lnTo>
                <a:lnTo>
                  <a:pt x="415045" y="504478"/>
                </a:lnTo>
                <a:lnTo>
                  <a:pt x="436371" y="511981"/>
                </a:lnTo>
                <a:lnTo>
                  <a:pt x="436371" y="824329"/>
                </a:lnTo>
                <a:lnTo>
                  <a:pt x="456257" y="824329"/>
                </a:lnTo>
                <a:lnTo>
                  <a:pt x="456257" y="492549"/>
                </a:lnTo>
                <a:lnTo>
                  <a:pt x="446333" y="492549"/>
                </a:lnTo>
                <a:lnTo>
                  <a:pt x="429407" y="489060"/>
                </a:lnTo>
                <a:lnTo>
                  <a:pt x="415575" y="479553"/>
                </a:lnTo>
                <a:lnTo>
                  <a:pt x="406244" y="465475"/>
                </a:lnTo>
                <a:lnTo>
                  <a:pt x="402821" y="448270"/>
                </a:lnTo>
                <a:lnTo>
                  <a:pt x="406244" y="431045"/>
                </a:lnTo>
                <a:lnTo>
                  <a:pt x="415575" y="416974"/>
                </a:lnTo>
                <a:lnTo>
                  <a:pt x="429407" y="407484"/>
                </a:lnTo>
                <a:lnTo>
                  <a:pt x="446333" y="404004"/>
                </a:lnTo>
                <a:lnTo>
                  <a:pt x="456283" y="404004"/>
                </a:lnTo>
                <a:lnTo>
                  <a:pt x="456283" y="94863"/>
                </a:lnTo>
                <a:close/>
              </a:path>
              <a:path w="456565" h="896619">
                <a:moveTo>
                  <a:pt x="358017" y="615587"/>
                </a:moveTo>
                <a:lnTo>
                  <a:pt x="274212" y="615587"/>
                </a:lnTo>
                <a:lnTo>
                  <a:pt x="274212" y="706401"/>
                </a:lnTo>
                <a:lnTo>
                  <a:pt x="415813" y="706401"/>
                </a:lnTo>
                <a:lnTo>
                  <a:pt x="415813" y="702378"/>
                </a:lnTo>
                <a:lnTo>
                  <a:pt x="358017" y="702378"/>
                </a:lnTo>
                <a:lnTo>
                  <a:pt x="358017" y="680690"/>
                </a:lnTo>
                <a:lnTo>
                  <a:pt x="415813" y="680690"/>
                </a:lnTo>
                <a:lnTo>
                  <a:pt x="415813" y="660433"/>
                </a:lnTo>
                <a:lnTo>
                  <a:pt x="358017" y="660433"/>
                </a:lnTo>
                <a:lnTo>
                  <a:pt x="358017" y="641014"/>
                </a:lnTo>
                <a:lnTo>
                  <a:pt x="415813" y="641014"/>
                </a:lnTo>
                <a:lnTo>
                  <a:pt x="415813" y="620757"/>
                </a:lnTo>
                <a:lnTo>
                  <a:pt x="358017" y="620757"/>
                </a:lnTo>
                <a:lnTo>
                  <a:pt x="358017" y="615587"/>
                </a:lnTo>
                <a:close/>
              </a:path>
              <a:path w="456565" h="896619">
                <a:moveTo>
                  <a:pt x="358017" y="489145"/>
                </a:moveTo>
                <a:lnTo>
                  <a:pt x="274212" y="489145"/>
                </a:lnTo>
                <a:lnTo>
                  <a:pt x="274212" y="579998"/>
                </a:lnTo>
                <a:lnTo>
                  <a:pt x="415813" y="579998"/>
                </a:lnTo>
                <a:lnTo>
                  <a:pt x="415813" y="578116"/>
                </a:lnTo>
                <a:lnTo>
                  <a:pt x="358017" y="578116"/>
                </a:lnTo>
                <a:lnTo>
                  <a:pt x="358017" y="556492"/>
                </a:lnTo>
                <a:lnTo>
                  <a:pt x="415813" y="556492"/>
                </a:lnTo>
                <a:lnTo>
                  <a:pt x="415813" y="536235"/>
                </a:lnTo>
                <a:lnTo>
                  <a:pt x="358017" y="536235"/>
                </a:lnTo>
                <a:lnTo>
                  <a:pt x="358017" y="489145"/>
                </a:lnTo>
                <a:close/>
              </a:path>
              <a:path w="456565" h="896619">
                <a:moveTo>
                  <a:pt x="415813" y="321571"/>
                </a:moveTo>
                <a:lnTo>
                  <a:pt x="274212" y="321571"/>
                </a:lnTo>
                <a:lnTo>
                  <a:pt x="274212" y="412360"/>
                </a:lnTo>
                <a:lnTo>
                  <a:pt x="358017" y="412360"/>
                </a:lnTo>
                <a:lnTo>
                  <a:pt x="358017" y="370543"/>
                </a:lnTo>
                <a:lnTo>
                  <a:pt x="415813" y="370543"/>
                </a:lnTo>
                <a:lnTo>
                  <a:pt x="415813" y="350286"/>
                </a:lnTo>
                <a:lnTo>
                  <a:pt x="358017" y="350286"/>
                </a:lnTo>
                <a:lnTo>
                  <a:pt x="358017" y="327889"/>
                </a:lnTo>
                <a:lnTo>
                  <a:pt x="415813" y="327889"/>
                </a:lnTo>
                <a:lnTo>
                  <a:pt x="415813" y="321571"/>
                </a:lnTo>
                <a:close/>
              </a:path>
              <a:path w="456565" h="896619">
                <a:moveTo>
                  <a:pt x="415813" y="200996"/>
                </a:moveTo>
                <a:lnTo>
                  <a:pt x="274212" y="200996"/>
                </a:lnTo>
                <a:lnTo>
                  <a:pt x="274212" y="291824"/>
                </a:lnTo>
                <a:lnTo>
                  <a:pt x="358017" y="291824"/>
                </a:lnTo>
                <a:lnTo>
                  <a:pt x="358017" y="285995"/>
                </a:lnTo>
                <a:lnTo>
                  <a:pt x="415813" y="285995"/>
                </a:lnTo>
                <a:lnTo>
                  <a:pt x="415813" y="265751"/>
                </a:lnTo>
                <a:lnTo>
                  <a:pt x="358017" y="265751"/>
                </a:lnTo>
                <a:lnTo>
                  <a:pt x="358017" y="246281"/>
                </a:lnTo>
                <a:lnTo>
                  <a:pt x="415813" y="246281"/>
                </a:lnTo>
                <a:lnTo>
                  <a:pt x="415813" y="226037"/>
                </a:lnTo>
                <a:lnTo>
                  <a:pt x="358017" y="226037"/>
                </a:lnTo>
                <a:lnTo>
                  <a:pt x="358017" y="203665"/>
                </a:lnTo>
                <a:lnTo>
                  <a:pt x="415813" y="203665"/>
                </a:lnTo>
                <a:lnTo>
                  <a:pt x="415813" y="200996"/>
                </a:lnTo>
                <a:close/>
              </a:path>
              <a:path w="456565" h="896619">
                <a:moveTo>
                  <a:pt x="456283" y="74567"/>
                </a:moveTo>
                <a:lnTo>
                  <a:pt x="274212" y="74567"/>
                </a:lnTo>
                <a:lnTo>
                  <a:pt x="274212" y="165395"/>
                </a:lnTo>
                <a:lnTo>
                  <a:pt x="358017" y="165395"/>
                </a:lnTo>
                <a:lnTo>
                  <a:pt x="358017" y="161772"/>
                </a:lnTo>
                <a:lnTo>
                  <a:pt x="415813" y="161772"/>
                </a:lnTo>
                <a:lnTo>
                  <a:pt x="415813" y="141515"/>
                </a:lnTo>
                <a:lnTo>
                  <a:pt x="358017" y="141515"/>
                </a:lnTo>
                <a:lnTo>
                  <a:pt x="358017" y="94863"/>
                </a:lnTo>
                <a:lnTo>
                  <a:pt x="456283" y="94863"/>
                </a:lnTo>
                <a:lnTo>
                  <a:pt x="456283" y="74567"/>
                </a:lnTo>
                <a:close/>
              </a:path>
              <a:path w="456565" h="896619">
                <a:moveTo>
                  <a:pt x="358017" y="0"/>
                </a:moveTo>
                <a:lnTo>
                  <a:pt x="36242" y="0"/>
                </a:lnTo>
                <a:lnTo>
                  <a:pt x="37514" y="13126"/>
                </a:lnTo>
                <a:lnTo>
                  <a:pt x="35486" y="23297"/>
                </a:lnTo>
                <a:lnTo>
                  <a:pt x="29971" y="31608"/>
                </a:lnTo>
                <a:lnTo>
                  <a:pt x="21822" y="37219"/>
                </a:lnTo>
                <a:lnTo>
                  <a:pt x="11894" y="39288"/>
                </a:lnTo>
                <a:lnTo>
                  <a:pt x="358017" y="39288"/>
                </a:lnTo>
                <a:lnTo>
                  <a:pt x="358017" y="0"/>
                </a:lnTo>
                <a:close/>
              </a:path>
            </a:pathLst>
          </a:custGeom>
          <a:solidFill>
            <a:srgbClr val="636363"/>
          </a:solidFill>
        </p:spPr>
        <p:txBody>
          <a:bodyPr wrap="square" lIns="0" tIns="0" rIns="0" bIns="0" rtlCol="0"/>
          <a:lstStyle/>
          <a:p>
            <a:endParaRPr sz="3066"/>
          </a:p>
        </p:txBody>
      </p:sp>
      <p:sp>
        <p:nvSpPr>
          <p:cNvPr id="7" name="文本框 6">
            <a:extLst>
              <a:ext uri="{FF2B5EF4-FFF2-40B4-BE49-F238E27FC236}">
                <a16:creationId xmlns:a16="http://schemas.microsoft.com/office/drawing/2014/main" id="{27D5ED8C-35A7-A396-8CB8-B02FBFE3B472}"/>
              </a:ext>
            </a:extLst>
          </p:cNvPr>
          <p:cNvSpPr txBox="1"/>
          <p:nvPr/>
        </p:nvSpPr>
        <p:spPr>
          <a:xfrm>
            <a:off x="910630" y="3501802"/>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内存</a:t>
            </a:r>
          </a:p>
        </p:txBody>
      </p:sp>
      <p:pic>
        <p:nvPicPr>
          <p:cNvPr id="72" name="音频 71">
            <a:hlinkClick r:id="" action="ppaction://media"/>
            <a:extLst>
              <a:ext uri="{FF2B5EF4-FFF2-40B4-BE49-F238E27FC236}">
                <a16:creationId xmlns:a16="http://schemas.microsoft.com/office/drawing/2014/main" id="{D19D2D42-C630-86DA-32A8-DC279C1BC93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84" t="-203184" r="-203184" b="-203184"/>
          <a:stretch>
            <a:fillRect/>
          </a:stretch>
        </p:blipFill>
        <p:spPr>
          <a:xfrm>
            <a:off x="10050222" y="4719397"/>
            <a:ext cx="2057876" cy="2057876"/>
          </a:xfrm>
          <a:prstGeom prst="ellipse">
            <a:avLst/>
          </a:prstGeom>
        </p:spPr>
      </p:pic>
      <p:sp>
        <p:nvSpPr>
          <p:cNvPr id="3" name="矩形 2">
            <a:extLst>
              <a:ext uri="{FF2B5EF4-FFF2-40B4-BE49-F238E27FC236}">
                <a16:creationId xmlns:a16="http://schemas.microsoft.com/office/drawing/2014/main" id="{158F518E-BEE7-1D78-F53C-9659F6155ED4}"/>
              </a:ext>
            </a:extLst>
          </p:cNvPr>
          <p:cNvSpPr/>
          <p:nvPr/>
        </p:nvSpPr>
        <p:spPr>
          <a:xfrm>
            <a:off x="3718942" y="4489158"/>
            <a:ext cx="5884522" cy="1453412"/>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FB037A9-6E22-3064-56BC-99027B8BCBE7}"/>
              </a:ext>
            </a:extLst>
          </p:cNvPr>
          <p:cNvSpPr/>
          <p:nvPr/>
        </p:nvSpPr>
        <p:spPr>
          <a:xfrm>
            <a:off x="2712869" y="4474958"/>
            <a:ext cx="953324" cy="1454400"/>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043741969"/>
      </p:ext>
    </p:extLst>
  </p:cSld>
  <p:clrMapOvr>
    <a:masterClrMapping/>
  </p:clrMapOvr>
  <mc:AlternateContent xmlns:mc="http://schemas.openxmlformats.org/markup-compatibility/2006" xmlns:p14="http://schemas.microsoft.com/office/powerpoint/2010/main">
    <mc:Choice Requires="p14">
      <p:transition spd="slow" p14:dur="2000" advTm="29988"/>
    </mc:Choice>
    <mc:Fallback xmlns="">
      <p:transition spd="slow" advTm="29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par>
                                <p:cTn id="7" presetID="35" presetClass="emph" presetSubtype="0" repeatCount="3000" fill="hold" nodeType="withEffect">
                                  <p:stCondLst>
                                    <p:cond delay="1000"/>
                                  </p:stCondLst>
                                  <p:childTnLst>
                                    <p:anim calcmode="discrete" valueType="str">
                                      <p:cBhvr>
                                        <p:cTn id="8" dur="100" fill="hold"/>
                                        <p:tgtEl>
                                          <p:spTgt spid="15"/>
                                        </p:tgtEl>
                                        <p:attrNameLst>
                                          <p:attrName>style.visibility</p:attrName>
                                        </p:attrNameLst>
                                      </p:cBhvr>
                                      <p:tavLst>
                                        <p:tav tm="0">
                                          <p:val>
                                            <p:strVal val="hidden"/>
                                          </p:val>
                                        </p:tav>
                                        <p:tav tm="50000">
                                          <p:val>
                                            <p:strVal val="visible"/>
                                          </p:val>
                                        </p:tav>
                                      </p:tavLst>
                                    </p:anim>
                                  </p:childTnLst>
                                </p:cTn>
                              </p:par>
                              <p:par>
                                <p:cTn id="9" presetID="1" presetClass="entr" presetSubtype="0" fill="hold" grpId="1" nodeType="withEffect">
                                  <p:stCondLst>
                                    <p:cond delay="500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0"/>
                            </p:stCondLst>
                            <p:childTnLst>
                              <p:par>
                                <p:cTn id="12" presetID="35" presetClass="emph" presetSubtype="0" repeatCount="2000" fill="remove" grpId="0" nodeType="afterEffect">
                                  <p:stCondLst>
                                    <p:cond delay="500"/>
                                  </p:stCondLst>
                                  <p:childTnLst>
                                    <p:anim calcmode="discrete" valueType="str">
                                      <p:cBhvr>
                                        <p:cTn id="13" dur="1000" fill="hold"/>
                                        <p:tgtEl>
                                          <p:spTgt spid="3"/>
                                        </p:tgtEl>
                                        <p:attrNameLst>
                                          <p:attrName>style.visibility</p:attrName>
                                        </p:attrNameLst>
                                      </p:cBhvr>
                                      <p:tavLst>
                                        <p:tav tm="0">
                                          <p:val>
                                            <p:strVal val="hidden"/>
                                          </p:val>
                                        </p:tav>
                                        <p:tav tm="50000">
                                          <p:val>
                                            <p:strVal val="visible"/>
                                          </p:val>
                                        </p:tav>
                                      </p:tavLst>
                                    </p:anim>
                                  </p:childTnLst>
                                </p:cTn>
                              </p:par>
                            </p:childTnLst>
                          </p:cTn>
                        </p:par>
                        <p:par>
                          <p:cTn id="14" fill="hold">
                            <p:stCondLst>
                              <p:cond delay="7500"/>
                            </p:stCondLst>
                            <p:childTnLst>
                              <p:par>
                                <p:cTn id="15" presetID="1" presetClass="exit" presetSubtype="0" fill="hold" grpId="2" nodeType="afterEffect">
                                  <p:stCondLst>
                                    <p:cond delay="500"/>
                                  </p:stCondLst>
                                  <p:childTnLst>
                                    <p:set>
                                      <p:cBhvr>
                                        <p:cTn id="16" dur="1" fill="hold">
                                          <p:stCondLst>
                                            <p:cond delay="0"/>
                                          </p:stCondLst>
                                        </p:cTn>
                                        <p:tgtEl>
                                          <p:spTgt spid="3"/>
                                        </p:tgtEl>
                                        <p:attrNameLst>
                                          <p:attrName>style.visibility</p:attrName>
                                        </p:attrNameLst>
                                      </p:cBhvr>
                                      <p:to>
                                        <p:strVal val="hidden"/>
                                      </p:to>
                                    </p:set>
                                  </p:childTnLst>
                                </p:cTn>
                              </p:par>
                            </p:childTnLst>
                          </p:cTn>
                        </p:par>
                        <p:par>
                          <p:cTn id="17" fill="hold">
                            <p:stCondLst>
                              <p:cond delay="8000"/>
                            </p:stCondLst>
                            <p:childTnLst>
                              <p:par>
                                <p:cTn id="18" presetID="1"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par>
                          <p:cTn id="20" fill="hold">
                            <p:stCondLst>
                              <p:cond delay="8000"/>
                            </p:stCondLst>
                            <p:childTnLst>
                              <p:par>
                                <p:cTn id="21" presetID="35" presetClass="emph" presetSubtype="0" repeatCount="2000" fill="hold" grpId="1" nodeType="afterEffect">
                                  <p:stCondLst>
                                    <p:cond delay="0"/>
                                  </p:stCondLst>
                                  <p:childTnLst>
                                    <p:anim calcmode="discrete" valueType="str">
                                      <p:cBhvr>
                                        <p:cTn id="22" dur="1000" fill="hold"/>
                                        <p:tgtEl>
                                          <p:spTgt spid="4"/>
                                        </p:tgtEl>
                                        <p:attrNameLst>
                                          <p:attrName>style.visibility</p:attrName>
                                        </p:attrNameLst>
                                      </p:cBhvr>
                                      <p:tavLst>
                                        <p:tav tm="0">
                                          <p:val>
                                            <p:strVal val="hidden"/>
                                          </p:val>
                                        </p:tav>
                                        <p:tav tm="50000">
                                          <p:val>
                                            <p:strVal val="visible"/>
                                          </p:val>
                                        </p:tav>
                                      </p:tavLst>
                                    </p:anim>
                                  </p:childTnLst>
                                </p:cTn>
                              </p:par>
                            </p:childTnLst>
                          </p:cTn>
                        </p:par>
                        <p:par>
                          <p:cTn id="23" fill="hold">
                            <p:stCondLst>
                              <p:cond delay="10000"/>
                            </p:stCondLst>
                            <p:childTnLst>
                              <p:par>
                                <p:cTn id="24" presetID="1" presetClass="exit" presetSubtype="0" fill="hold" grpId="2" nodeType="afterEffect">
                                  <p:stCondLst>
                                    <p:cond delay="0"/>
                                  </p:stCondLst>
                                  <p:childTnLst>
                                    <p:set>
                                      <p:cBhvr>
                                        <p:cTn id="25" dur="1" fill="hold">
                                          <p:stCondLst>
                                            <p:cond delay="0"/>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72"/>
                </p:tgtEl>
              </p:cMediaNode>
            </p:audio>
          </p:childTnLst>
        </p:cTn>
      </p:par>
    </p:tnLst>
    <p:bldLst>
      <p:bldP spid="6" grpId="0" animBg="1"/>
      <p:bldP spid="7" grpId="0"/>
      <p:bldP spid="3" grpId="0" animBg="1"/>
      <p:bldP spid="3" grpId="1" animBg="1"/>
      <p:bldP spid="3" grpId="2" animBg="1"/>
      <p:bldP spid="4" grpId="0" animBg="1"/>
      <p:bldP spid="4" grpId="1" animBg="1"/>
      <p:bldP spid="4" grpId="2" animBg="1"/>
    </p:bldLst>
  </p:timing>
  <p:extLst>
    <p:ext uri="{3A86A75C-4F4B-4683-9AE1-C65F6400EC91}">
      <p14:laserTraceLst xmlns:p14="http://schemas.microsoft.com/office/powerpoint/2010/main">
        <p14:tracePtLst>
          <p14:tracePt t="2938" x="1060450" y="6224588"/>
          <p14:tracePt t="2971" x="1003300" y="6224588"/>
          <p14:tracePt t="2986" x="946150" y="6224588"/>
          <p14:tracePt t="3004" x="889000" y="6234113"/>
          <p14:tracePt t="3018" x="852488" y="6234113"/>
          <p14:tracePt t="3037" x="804863" y="6234113"/>
          <p14:tracePt t="3038" x="795338" y="6234113"/>
          <p14:tracePt t="3052" x="776288" y="6234113"/>
          <p14:tracePt t="3070" x="719138" y="6234113"/>
          <p14:tracePt t="3084" x="700088" y="6234113"/>
          <p14:tracePt t="3102" x="652463" y="6176963"/>
          <p14:tracePt t="3116" x="642938" y="6157913"/>
          <p14:tracePt t="3135" x="615950" y="6062663"/>
          <p14:tracePt t="3150" x="587375" y="5959475"/>
          <p14:tracePt t="3169" x="587375" y="5873750"/>
          <p14:tracePt t="3184" x="587375" y="5732463"/>
          <p14:tracePt t="3203" x="587375" y="5600700"/>
          <p14:tracePt t="3218" x="587375" y="5505450"/>
          <p14:tracePt t="3238" x="587375" y="5419725"/>
          <p14:tracePt t="3252" x="587375" y="5372100"/>
          <p14:tracePt t="3271" x="587375" y="5287963"/>
          <p14:tracePt t="3285" x="635000" y="5202238"/>
          <p14:tracePt t="3303" x="690563" y="5127625"/>
          <p14:tracePt t="3317" x="709613" y="5108575"/>
          <p14:tracePt t="3336" x="728663" y="5089525"/>
          <p14:tracePt t="3351" x="757238" y="5080000"/>
          <p14:tracePt t="3369" x="842963" y="5041900"/>
          <p14:tracePt t="3385" x="917575" y="5013325"/>
          <p14:tracePt t="3386" x="1003300" y="4956175"/>
          <p14:tracePt t="3406" x="1173163" y="4881563"/>
          <p14:tracePt t="3421" x="1192213" y="4881563"/>
          <p14:tracePt t="3422" x="1220788" y="4872038"/>
          <p14:tracePt t="3440" x="1249363" y="4872038"/>
          <p14:tracePt t="3456" x="1296988" y="4872038"/>
          <p14:tracePt t="3474" x="1344613" y="4872038"/>
          <p14:tracePt t="3490" x="1392238" y="4872038"/>
          <p14:tracePt t="3510" x="1447800" y="4937125"/>
          <p14:tracePt t="3527" x="1543050" y="5013325"/>
          <p14:tracePt t="3546" x="1628775" y="5080000"/>
          <p14:tracePt t="3561" x="1751013" y="5173663"/>
          <p14:tracePt t="3579" x="1798638" y="5240338"/>
          <p14:tracePt t="3580" x="1846263" y="5307013"/>
          <p14:tracePt t="3596" x="1903413" y="5391150"/>
          <p14:tracePt t="3615" x="1930400" y="5467350"/>
          <p14:tracePt t="3616" x="1930400" y="5514975"/>
          <p14:tracePt t="3630" x="1930400" y="5572125"/>
          <p14:tracePt t="3650" x="1874838" y="5780088"/>
          <p14:tracePt t="3665" x="1741488" y="5911850"/>
          <p14:tracePt t="3684" x="1665288" y="5997575"/>
          <p14:tracePt t="3700" x="1571625" y="6081713"/>
          <p14:tracePt t="3720" x="1495425" y="6157913"/>
          <p14:tracePt t="3737" x="1419225" y="6224588"/>
          <p14:tracePt t="3756" x="1354138" y="6289675"/>
          <p14:tracePt t="3772" x="1277938" y="6308725"/>
          <p14:tracePt t="3790" x="1211263" y="6318250"/>
          <p14:tracePt t="3807" x="1098550" y="6318250"/>
          <p14:tracePt t="3808" x="1041400" y="6318250"/>
          <p14:tracePt t="3826" x="955675" y="6318250"/>
          <p14:tracePt t="3842" x="871538" y="6299200"/>
          <p14:tracePt t="3860" x="785813" y="6215063"/>
          <p14:tracePt t="3874" x="709613" y="6054725"/>
          <p14:tracePt t="3891" x="681038" y="5835650"/>
          <p14:tracePt t="3907" x="681038" y="5553075"/>
          <p14:tracePt t="3926" x="690563" y="5287963"/>
          <p14:tracePt t="3941" x="728663" y="5089525"/>
          <p14:tracePt t="3963" x="747713" y="5060950"/>
          <p14:tracePt t="3999" x="757238" y="5060950"/>
          <p14:tracePt t="4016" x="766763" y="5099050"/>
          <p14:tracePt t="4035" x="776288" y="5108575"/>
          <p14:tracePt t="4479" x="785813" y="5127625"/>
          <p14:tracePt t="4501" x="795338" y="5137150"/>
          <p14:tracePt t="4519" x="804863" y="5145088"/>
          <p14:tracePt t="4540" x="814388" y="5154613"/>
          <p14:tracePt t="4641" x="833438" y="5192713"/>
          <p14:tracePt t="4657" x="862013" y="5249863"/>
          <p14:tracePt t="4680" x="993775" y="5316538"/>
          <p14:tracePt t="4700" x="1457325" y="5467350"/>
          <p14:tracePt t="4722" x="1836738" y="5646738"/>
          <p14:tracePt t="4741" x="1920875" y="5703888"/>
          <p14:tracePt t="5019" x="1939925" y="5703888"/>
          <p14:tracePt t="5036" x="2025650" y="5703888"/>
          <p14:tracePt t="5055" x="2120900" y="5703888"/>
          <p14:tracePt t="5074" x="2205038" y="5722938"/>
          <p14:tracePt t="5096" x="2290763" y="5770563"/>
          <p14:tracePt t="5117" x="2432050" y="5818188"/>
          <p14:tracePt t="5141" x="2593975" y="5845175"/>
          <p14:tracePt t="5157" x="2678113" y="5845175"/>
          <p14:tracePt t="5158" x="2735263" y="5845175"/>
          <p14:tracePt t="5179" x="2952750" y="5864225"/>
          <p14:tracePt t="5197" x="3067050" y="5864225"/>
          <p14:tracePt t="5219" x="3152775" y="5864225"/>
          <p14:tracePt t="5236" x="3236913" y="5864225"/>
          <p14:tracePt t="5256" x="3463925" y="5827713"/>
          <p14:tracePt t="5271" x="3578225" y="5827713"/>
          <p14:tracePt t="5290" x="3700463" y="5827713"/>
          <p14:tracePt t="5306" x="3738563" y="5827713"/>
          <p14:tracePt t="5324" x="3776663" y="5845175"/>
          <p14:tracePt t="5434" x="3786188" y="5845175"/>
          <p14:tracePt t="5452" x="3805238" y="5835650"/>
          <p14:tracePt t="5475" x="3843338" y="5818188"/>
          <p14:tracePt t="5496" x="3852863" y="5808663"/>
          <p14:tracePt t="5498" x="3871913" y="5799138"/>
          <p14:tracePt t="5521" x="3900488" y="5789613"/>
          <p14:tracePt t="5539" x="3956050" y="5780088"/>
          <p14:tracePt t="5545" x="4032250" y="5780088"/>
          <p14:tracePt t="5546" x="4070350" y="5780088"/>
          <p14:tracePt t="5564" x="4146550" y="5770563"/>
          <p14:tracePt t="5583" x="4230688" y="5770563"/>
          <p14:tracePt t="5601" x="4297363" y="5770563"/>
          <p14:tracePt t="5619" x="4364038" y="5770563"/>
          <p14:tracePt t="5634" x="4467225" y="5770563"/>
          <p14:tracePt t="5652" x="4552950" y="5770563"/>
          <p14:tracePt t="5654" x="4591050" y="5770563"/>
          <p14:tracePt t="5669" x="4638675" y="5770563"/>
          <p14:tracePt t="5670" x="4695825" y="5770563"/>
          <p14:tracePt t="5688" x="4770438" y="5770563"/>
          <p14:tracePt t="5703" x="4837113" y="5770563"/>
          <p14:tracePt t="5720" x="4913313" y="5770563"/>
          <p14:tracePt t="5735" x="4997450" y="5770563"/>
          <p14:tracePt t="5754" x="5168900" y="5770563"/>
          <p14:tracePt t="5770" x="5291138" y="5770563"/>
          <p14:tracePt t="5788" x="5424488" y="5770563"/>
          <p14:tracePt t="5803" x="5508625" y="5770563"/>
          <p14:tracePt t="5823" x="5565775" y="5770563"/>
          <p14:tracePt t="5840" x="5632450" y="5770563"/>
          <p14:tracePt t="5863" x="5754688" y="5770563"/>
          <p14:tracePt t="5880" x="5840413" y="5770563"/>
          <p14:tracePt t="5900" x="5897563" y="5770563"/>
          <p14:tracePt t="5917" x="6000750" y="5770563"/>
          <p14:tracePt t="5937" x="6115050" y="5770563"/>
          <p14:tracePt t="5953" x="6246813" y="5770563"/>
          <p14:tracePt t="5973" x="6408738" y="5770563"/>
          <p14:tracePt t="5991" x="6511925" y="5789613"/>
          <p14:tracePt t="6016" x="6607175" y="5799138"/>
          <p14:tracePt t="6033" x="6711950" y="5808663"/>
          <p14:tracePt t="6055" x="6853238" y="5808663"/>
          <p14:tracePt t="6072" x="6985000" y="5808663"/>
          <p14:tracePt t="6078" x="7051675" y="5808663"/>
          <p14:tracePt t="6096" x="7146925" y="5808663"/>
          <p14:tracePt t="6116" x="7232650" y="5808663"/>
          <p14:tracePt t="6132" x="7316788" y="5808663"/>
          <p14:tracePt t="6152" x="7392988" y="5827713"/>
          <p14:tracePt t="6168" x="7402513" y="5827713"/>
          <p14:tracePt t="6172" x="7412038" y="5827713"/>
          <p14:tracePt t="6190" x="7478713" y="5835650"/>
          <p14:tracePt t="6212" x="7534275" y="5835650"/>
          <p14:tracePt t="6228" x="7591425" y="5835650"/>
          <p14:tracePt t="6230" x="7629525" y="5835650"/>
          <p14:tracePt t="6250" x="7677150" y="5845175"/>
          <p14:tracePt t="6267" x="7715250" y="5854700"/>
          <p14:tracePt t="6287" x="7808913" y="5873750"/>
          <p14:tracePt t="6304" x="7866063" y="5873750"/>
          <p14:tracePt t="6323" x="7913688" y="5883275"/>
          <p14:tracePt t="6341" x="7942263" y="5883275"/>
          <p14:tracePt t="6343" x="7970838" y="5883275"/>
          <p14:tracePt t="6365" x="8045450" y="5883275"/>
          <p14:tracePt t="6382" x="8159750" y="5883275"/>
          <p14:tracePt t="6403" x="8226425" y="5883275"/>
          <p14:tracePt t="6420" x="8245475" y="5883275"/>
          <p14:tracePt t="6457" x="8255000" y="5883275"/>
          <p14:tracePt t="6474" x="8272463" y="5883275"/>
          <p14:tracePt t="6499" x="8281988" y="5883275"/>
          <p14:tracePt t="6516" x="8301038" y="5883275"/>
          <p14:tracePt t="6536" x="8348663" y="5883275"/>
          <p14:tracePt t="6554" x="8396288" y="5883275"/>
          <p14:tracePt t="6573" x="8482013" y="5883275"/>
          <p14:tracePt t="6593" x="8547100" y="5883275"/>
          <p14:tracePt t="6614" x="8661400" y="5854700"/>
          <p14:tracePt t="6632" x="8774113" y="5835650"/>
          <p14:tracePt t="6656" x="8888413" y="5835650"/>
          <p14:tracePt t="6673" x="8993188" y="5835650"/>
          <p14:tracePt t="6692" x="9096375" y="5835650"/>
          <p14:tracePt t="6710" x="9229725" y="5835650"/>
          <p14:tracePt t="6712" x="9304338" y="5835650"/>
          <p14:tracePt t="6733" x="9504363" y="5835650"/>
          <p14:tracePt t="6750" x="9559925" y="5808663"/>
          <p14:tracePt t="6771" x="9578975" y="5799138"/>
          <p14:tracePt t="6789" x="9607550" y="5789613"/>
          <p14:tracePt t="6809" x="9664700" y="5780088"/>
          <p14:tracePt t="6829" x="9796463" y="5741988"/>
          <p14:tracePt t="6850" x="9834563" y="5732463"/>
          <p14:tracePt t="6867" x="9844088" y="5722938"/>
          <p14:tracePt t="7099" x="9844088" y="5713413"/>
          <p14:tracePt t="7168" x="9834563" y="5713413"/>
          <p14:tracePt t="7187" x="9815513" y="5713413"/>
          <p14:tracePt t="7206" x="9786938" y="5694363"/>
          <p14:tracePt t="7225" x="9693275" y="5665788"/>
          <p14:tracePt t="7246" x="9485313" y="5600700"/>
          <p14:tracePt t="7263" x="9371013" y="5553075"/>
          <p14:tracePt t="7285" x="9313863" y="5514975"/>
          <p14:tracePt t="7301" x="9294813" y="5495925"/>
          <p14:tracePt t="7321" x="9294813" y="5457825"/>
          <p14:tracePt t="7359" x="9285288" y="5438775"/>
          <p14:tracePt t="7377" x="9275763" y="5419725"/>
          <p14:tracePt t="7398" x="9248775" y="5372100"/>
          <p14:tracePt t="7400" x="9229725" y="5354638"/>
          <p14:tracePt t="7416" x="9182100" y="5335588"/>
          <p14:tracePt t="7438" x="9096375" y="5316538"/>
          <p14:tracePt t="7458" x="9067800" y="5297488"/>
          <p14:tracePt t="7481" x="9039225" y="5297488"/>
          <p14:tracePt t="7551" x="9086850" y="5307013"/>
          <p14:tracePt t="7568" x="9096375" y="5316538"/>
          <p14:tracePt t="7589" x="9096375" y="5326063"/>
          <p14:tracePt t="7606" x="9096375" y="5345113"/>
          <p14:tracePt t="7608" x="9067800" y="5364163"/>
          <p14:tracePt t="7628" x="8955088" y="5381625"/>
          <p14:tracePt t="7697" x="8936038" y="5381625"/>
          <p14:tracePt t="7714" x="8821738" y="5381625"/>
          <p14:tracePt t="7735" x="8728075" y="5381625"/>
          <p14:tracePt t="7736" x="8651875" y="5381625"/>
          <p14:tracePt t="7752" x="8482013" y="5381625"/>
          <p14:tracePt t="7772" x="8159750" y="5381625"/>
          <p14:tracePt t="7790" x="7875588" y="5381625"/>
          <p14:tracePt t="7810" x="7648575" y="5381625"/>
          <p14:tracePt t="7827" x="7459663" y="5381625"/>
          <p14:tracePt t="7848" x="7278688" y="5381625"/>
          <p14:tracePt t="7867" x="7146925" y="5381625"/>
          <p14:tracePt t="7887" x="6805613" y="5381625"/>
          <p14:tracePt t="7906" x="6597650" y="5381625"/>
          <p14:tracePt t="7927" x="6399213" y="5381625"/>
          <p14:tracePt t="7944" x="6227763" y="5381625"/>
          <p14:tracePt t="7964" x="6000750" y="5381625"/>
          <p14:tracePt t="7980" x="5954713" y="5372100"/>
          <p14:tracePt t="8002" x="5945188" y="5372100"/>
          <p14:tracePt t="8020" x="5935663" y="5372100"/>
          <p14:tracePt t="8042" x="5859463" y="5372100"/>
          <p14:tracePt t="8044" x="5802313" y="5372100"/>
          <p14:tracePt t="8061" x="5699125" y="5372100"/>
          <p14:tracePt t="8082" x="5641975" y="5372100"/>
          <p14:tracePt t="8100" x="5603875" y="5354638"/>
          <p14:tracePt t="8190" x="5565775" y="5354638"/>
          <p14:tracePt t="8208" x="5546725" y="5354638"/>
          <p14:tracePt t="8229" x="5518150" y="5381625"/>
          <p14:tracePt t="8246" x="5508625" y="5391150"/>
          <p14:tracePt t="8252" x="5499100" y="5400675"/>
          <p14:tracePt t="8271" x="5480050" y="5410200"/>
          <p14:tracePt t="8807" x="5470525" y="5410200"/>
          <p14:tracePt t="8824" x="5395913" y="5419725"/>
          <p14:tracePt t="8847" x="5367338" y="5429250"/>
          <p14:tracePt t="8865" x="5310188" y="5429250"/>
          <p14:tracePt t="8866" x="5262563" y="5429250"/>
          <p14:tracePt t="8886" x="5140325" y="5429250"/>
          <p14:tracePt t="8903" x="4959350" y="5429250"/>
          <p14:tracePt t="8922" x="4827588" y="5429250"/>
          <p14:tracePt t="8943" x="4789488" y="5429250"/>
          <p14:tracePt t="8966" x="4695825" y="5429250"/>
          <p14:tracePt t="8984" x="4619625" y="5429250"/>
          <p14:tracePt t="9006" x="4562475" y="5429250"/>
          <p14:tracePt t="9024" x="4514850" y="5429250"/>
          <p14:tracePt t="9047" x="4364038" y="5429250"/>
          <p14:tracePt t="9064" x="4268788" y="5429250"/>
          <p14:tracePt t="9085" x="4192588" y="5429250"/>
          <p14:tracePt t="9104" x="4175125" y="5429250"/>
          <p14:tracePt t="9126" x="4165600" y="5429250"/>
          <p14:tracePt t="9144" x="4156075" y="5429250"/>
          <p14:tracePt t="9165" x="4060825" y="5429250"/>
          <p14:tracePt t="9183" x="4003675" y="5429250"/>
          <p14:tracePt t="9204" x="3956050" y="5438775"/>
          <p14:tracePt t="9220" x="3946525" y="5438775"/>
          <p14:tracePt t="9287" x="3929063" y="5438775"/>
          <p14:tracePt t="9303" x="3881438" y="5438775"/>
          <p14:tracePt t="9324" x="3852863" y="5438775"/>
          <p14:tracePt t="9342" x="3824288" y="5438775"/>
          <p14:tracePt t="9362" x="3776663" y="5448300"/>
          <p14:tracePt t="9379" x="3719513" y="5448300"/>
          <p14:tracePt t="9400" x="3663950" y="5467350"/>
          <p14:tracePt t="9416" x="3654425" y="5467350"/>
          <p14:tracePt t="9437" x="3606800" y="5476875"/>
          <p14:tracePt t="9456" x="3540125" y="5476875"/>
          <p14:tracePt t="9478" x="3379788" y="5505450"/>
          <p14:tracePt t="9497" x="3265488" y="5505450"/>
          <p14:tracePt t="9519" x="3227388" y="5514975"/>
          <p14:tracePt t="9557" x="3208338" y="5524500"/>
          <p14:tracePt t="9575" x="3171825" y="5543550"/>
          <p14:tracePt t="9576" x="3114675" y="5562600"/>
          <p14:tracePt t="9598" x="3000375" y="5562600"/>
          <p14:tracePt t="9617" x="2933700" y="5562600"/>
          <p14:tracePt t="9638" x="2906713" y="5562600"/>
          <p14:tracePt t="12081" x="2878138" y="5572125"/>
          <p14:tracePt t="12082" x="2859088" y="5572125"/>
          <p14:tracePt t="12100" x="2820988" y="5581650"/>
          <p14:tracePt t="12124" x="2773363" y="5591175"/>
          <p14:tracePt t="12143" x="2735263" y="5591175"/>
          <p14:tracePt t="12268" x="2716213" y="5591175"/>
          <p14:tracePt t="12284" x="2687638" y="5591175"/>
          <p14:tracePt t="12303" x="2641600" y="5600700"/>
          <p14:tracePt t="12681" x="2641600" y="5608638"/>
          <p14:tracePt t="12699" x="2660650" y="5618163"/>
          <p14:tracePt t="12700" x="2678113" y="5618163"/>
          <p14:tracePt t="12723" x="2687638" y="5618163"/>
          <p14:tracePt t="13282" x="2668588" y="5608638"/>
          <p14:tracePt t="13300" x="2536825" y="5534025"/>
          <p14:tracePt t="13324" x="2185988" y="5419725"/>
          <p14:tracePt t="13343" x="1684338" y="5335588"/>
          <p14:tracePt t="13344" x="1400175" y="5316538"/>
          <p14:tracePt t="13366" x="719138" y="5297488"/>
          <p14:tracePt t="13384" x="473075" y="5297488"/>
          <p14:tracePt t="13407" x="396875" y="5316538"/>
          <p14:tracePt t="13408" x="360363" y="5326063"/>
          <p14:tracePt t="13427" x="341313" y="5335588"/>
          <p14:tracePt t="13428" x="331788" y="5335588"/>
          <p14:tracePt t="13450" x="312738" y="5335588"/>
          <p14:tracePt t="13469" x="274638" y="5335588"/>
          <p14:tracePt t="13491" x="217488" y="5326063"/>
          <p14:tracePt t="13510" x="207963" y="5307013"/>
          <p14:tracePt t="13532" x="207963" y="5297488"/>
          <p14:tracePt t="13553" x="188913" y="5268913"/>
          <p14:tracePt t="13576" x="160338" y="5249863"/>
          <p14:tracePt t="13596" x="131763" y="5240338"/>
          <p14:tracePt t="13751" x="160338" y="5230813"/>
          <p14:tracePt t="13770" x="227013" y="5268913"/>
          <p14:tracePt t="13792" x="274638" y="5287963"/>
          <p14:tracePt t="13811" x="293688" y="5287963"/>
          <p14:tracePt t="16377" x="360363" y="5287963"/>
          <p14:tracePt t="16396" x="596900" y="5118100"/>
          <p14:tracePt t="16422" x="955675" y="4502150"/>
          <p14:tracePt t="16441" x="1003300" y="4210050"/>
          <p14:tracePt t="16465" x="795338" y="3698875"/>
          <p14:tracePt t="16483" x="642938" y="3471863"/>
          <p14:tracePt t="16508" x="434975" y="3225800"/>
          <p14:tracePt t="16527" x="369888" y="3084513"/>
          <p14:tracePt t="16528" x="350838" y="3036888"/>
          <p14:tracePt t="16551" x="331788" y="2932113"/>
          <p14:tracePt t="16572" x="322263" y="2865438"/>
          <p14:tracePt t="16597" x="322263" y="2857500"/>
          <p14:tracePt t="16638" x="350838" y="2790825"/>
          <p14:tracePt t="16658" x="501650" y="2695575"/>
          <p14:tracePt t="16680" x="511175" y="2686050"/>
          <p14:tracePt t="16698" x="520700" y="2686050"/>
          <p14:tracePt t="16703" x="530225" y="2686050"/>
          <p14:tracePt t="16723" x="539750" y="2686050"/>
          <p14:tracePt t="16748" x="568325" y="2695575"/>
          <p14:tracePt t="16770" x="596900" y="2705100"/>
          <p14:tracePt t="16792" x="671513" y="2705100"/>
          <p14:tracePt t="16811" x="728663" y="2714625"/>
          <p14:tracePt t="16812" x="757238" y="2714625"/>
          <p14:tracePt t="16837" x="917575" y="2714625"/>
          <p14:tracePt t="16856" x="993775" y="2714625"/>
          <p14:tracePt t="16880" x="1069975" y="2714625"/>
          <p14:tracePt t="16901" x="1079500" y="2714625"/>
          <p14:tracePt t="16942" x="1098550" y="2714625"/>
          <p14:tracePt t="16961" x="1117600" y="2714625"/>
          <p14:tracePt t="16962" x="1127125" y="2714625"/>
          <p14:tracePt t="17764" x="1144588" y="2714625"/>
          <p14:tracePt t="17784" x="1192213" y="2714625"/>
          <p14:tracePt t="17807" x="1201738" y="2714625"/>
          <p14:tracePt t="17850" x="1258888" y="2714625"/>
          <p14:tracePt t="17871" x="1287463" y="2714625"/>
          <p14:tracePt t="17894" x="1316038" y="2714625"/>
          <p14:tracePt t="17914" x="1335088" y="2714625"/>
          <p14:tracePt t="17958" x="1344613" y="2714625"/>
          <p14:tracePt t="17978" x="1354138" y="2714625"/>
          <p14:tracePt t="18021" x="1373188" y="2714625"/>
          <p14:tracePt t="18100" x="1392238" y="2714625"/>
          <p14:tracePt t="18123" x="1419225" y="2714625"/>
          <p14:tracePt t="18146" x="1447800" y="2724150"/>
          <p14:tracePt t="18352" x="1447800" y="2733675"/>
          <p14:tracePt t="18394" x="1466850" y="2743200"/>
          <p14:tracePt t="18414" x="1476375" y="2743200"/>
          <p14:tracePt t="18438" x="1485900" y="2752725"/>
          <p14:tracePt t="18458" x="1495425" y="2771775"/>
          <p14:tracePt t="18483" x="1504950" y="2781300"/>
          <p14:tracePt t="18505" x="1543050" y="2828925"/>
          <p14:tracePt t="18530" x="1543050" y="2838450"/>
          <p14:tracePt t="18551" x="1543050" y="2857500"/>
          <p14:tracePt t="18553" x="1552575" y="2874963"/>
          <p14:tracePt t="18577" x="1562100" y="2894013"/>
          <p14:tracePt t="18597" x="1571625" y="2932113"/>
          <p14:tracePt t="18622" x="1581150" y="2970213"/>
          <p14:tracePt t="18666" x="1581150" y="2998788"/>
          <p14:tracePt t="18688" x="1590675" y="3046413"/>
          <p14:tracePt t="18709" x="1628775" y="3111500"/>
          <p14:tracePt t="18729" x="1665288" y="3206750"/>
          <p14:tracePt t="18734" x="1703388" y="3235325"/>
          <p14:tracePt t="18755" x="1722438" y="3263900"/>
          <p14:tracePt t="18781" x="1741488" y="3386138"/>
          <p14:tracePt t="18802" x="1741488" y="3443288"/>
          <p14:tracePt t="18828" x="1741488" y="3575050"/>
          <p14:tracePt t="18849" x="1741488" y="3622675"/>
          <p14:tracePt t="18875" x="1741488" y="3746500"/>
          <p14:tracePt t="18876" x="1741488" y="3773488"/>
          <p14:tracePt t="18894" x="1741488" y="3859213"/>
          <p14:tracePt t="18917" x="1741488" y="3935413"/>
          <p14:tracePt t="18938" x="1741488" y="4048125"/>
          <p14:tracePt t="18961" x="1722438" y="4181475"/>
          <p14:tracePt t="18982" x="1684338" y="4322763"/>
          <p14:tracePt t="18986" x="1655763" y="4398963"/>
          <p14:tracePt t="19006" x="1628775" y="4587875"/>
          <p14:tracePt t="19030" x="1609725" y="4673600"/>
          <p14:tracePt t="19032" x="1590675" y="4719638"/>
          <p14:tracePt t="19052" x="1562100" y="4891088"/>
          <p14:tracePt t="19078" x="1524000" y="5022850"/>
          <p14:tracePt t="19097" x="1466850" y="5173663"/>
          <p14:tracePt t="19121" x="1428750" y="5249863"/>
          <p14:tracePt t="19142" x="1419225" y="5259388"/>
          <p14:tracePt t="19145" x="1419225" y="5268913"/>
          <p14:tracePt t="21167" x="1419225" y="5287963"/>
          <p14:tracePt t="21273" x="1419225" y="5297488"/>
          <p14:tracePt t="21275" x="1419225" y="5316538"/>
          <p14:tracePt t="21318" x="1419225" y="5326063"/>
          <p14:tracePt t="21422" x="1419225" y="5335588"/>
          <p14:tracePt t="21442" x="1419225" y="5345113"/>
          <p14:tracePt t="21467" x="1409700" y="5372100"/>
          <p14:tracePt t="21487" x="1409700" y="5381625"/>
          <p14:tracePt t="21488" x="1409700" y="5391150"/>
          <p14:tracePt t="21709" x="1409700" y="5400675"/>
          <p14:tracePt t="21730" x="1400175" y="5419725"/>
          <p14:tracePt t="21773" x="1382713" y="5457825"/>
          <p14:tracePt t="21821" x="1373188" y="5476875"/>
          <p14:tracePt t="21842" x="1363663" y="5505450"/>
          <p14:tracePt t="21867" x="1354138" y="5524500"/>
          <p14:tracePt t="21868" x="1354138" y="5543550"/>
          <p14:tracePt t="21889" x="1354138" y="5553075"/>
          <p14:tracePt t="22937" x="1344613" y="5562600"/>
          <p14:tracePt t="26843" x="1344613" y="5572125"/>
          <p14:tracePt t="26865" x="1344613" y="5553075"/>
          <p14:tracePt t="26890" x="1344613" y="5514975"/>
          <p14:tracePt t="26913" x="1363663" y="5438775"/>
          <p14:tracePt t="26939" x="1400175" y="5268913"/>
          <p14:tracePt t="26960" x="1438275" y="5013325"/>
          <p14:tracePt t="26986" x="1485900" y="4578350"/>
          <p14:tracePt t="27007" x="1495425" y="4133850"/>
          <p14:tracePt t="27032" x="1495425" y="3878263"/>
          <p14:tracePt t="27052" x="1495425" y="3603625"/>
          <p14:tracePt t="27079" x="1495425" y="3395663"/>
          <p14:tracePt t="27099" x="1495425" y="3235325"/>
          <p14:tracePt t="27125" x="1495425" y="3159125"/>
          <p14:tracePt t="27147" x="1552575" y="2970213"/>
          <p14:tracePt t="27172" x="1655763" y="2771775"/>
          <p14:tracePt t="27194" x="1731963" y="2611438"/>
          <p14:tracePt t="27220" x="1789113" y="2420938"/>
          <p14:tracePt t="27242" x="1827213" y="2317750"/>
          <p14:tracePt t="27244" x="1827213" y="2298700"/>
          <p14:tracePt t="27269" x="1846263" y="2251075"/>
          <p14:tracePt t="27336" x="1884363" y="2289175"/>
          <p14:tracePt t="27363" x="1968500" y="2573338"/>
          <p14:tracePt t="27388" x="2025650" y="2922588"/>
          <p14:tracePt t="27412" x="2025650" y="3282950"/>
          <p14:tracePt t="27438" x="2025650" y="3679825"/>
          <p14:tracePt t="27461" x="2025650" y="4000500"/>
          <p14:tracePt t="27488" x="2025650" y="4437063"/>
          <p14:tracePt t="27513" x="2006600" y="4683125"/>
          <p14:tracePt t="27538" x="1874838" y="5211763"/>
          <p14:tracePt t="27564" x="1817688" y="5345113"/>
          <p14:tracePt t="27590" x="1798638" y="5381625"/>
          <p14:tracePt t="27613" x="1789113" y="5391150"/>
          <p14:tracePt t="27663" x="1779588" y="5410200"/>
          <p14:tracePt t="27687" x="1779588" y="5429250"/>
          <p14:tracePt t="27773" x="1779588" y="5391150"/>
          <p14:tracePt t="27797" x="1779588" y="5192713"/>
          <p14:tracePt t="27821" x="1779588" y="4719638"/>
          <p14:tracePt t="27845" x="1789113" y="3983038"/>
          <p14:tracePt t="27870" x="1789113" y="3414713"/>
          <p14:tracePt t="27893" x="1789113" y="3074988"/>
          <p14:tracePt t="27919" x="1789113" y="2932113"/>
          <p14:tracePt t="27920" x="1789113" y="2913063"/>
          <p14:tracePt t="27941" x="1789113" y="2894013"/>
          <p14:tracePt t="27966" x="1789113" y="2884488"/>
          <p14:tracePt t="28137" x="1789113" y="2989263"/>
          <p14:tracePt t="28160" x="1779588" y="3386138"/>
          <p14:tracePt t="28184" x="1751013" y="3727450"/>
          <p14:tracePt t="28208" x="1703388" y="4162425"/>
          <p14:tracePt t="28209" x="1703388" y="4181475"/>
          <p14:tracePt t="28564" x="1770063" y="4076700"/>
          <p14:tracePt t="28586" x="1920875" y="3906838"/>
          <p14:tracePt t="28588" x="2054225" y="3717925"/>
          <p14:tracePt t="28593" x="2205038" y="3481388"/>
          <p14:tracePt t="28615" x="2395538" y="3092450"/>
          <p14:tracePt t="28643" x="2878138" y="1739900"/>
          <p14:tracePt t="28665" x="3124200" y="1030288"/>
          <p14:tracePt t="28690" x="3511550" y="141288"/>
          <p14:tracePt t="28786" x="3644900" y="160338"/>
          <p14:tracePt t="28809" x="3530600" y="331788"/>
          <p14:tracePt t="28836" x="3492500" y="377825"/>
          <p14:tracePt t="29054" x="3597275" y="358775"/>
          <p14:tracePt t="29079" x="3919538" y="104775"/>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204F-438A-EABF-5578-678914A11E4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F05820-6046-8CC1-8438-E6C252CC6A76}"/>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57C556F1-D0C8-25DD-5244-11B3CCEC3520}"/>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缓存队列中的页面再次被访问时，依倒数第</a:t>
            </a:r>
            <a:r>
              <a:rPr lang="en-US" altLang="zh-CN" dirty="0"/>
              <a:t>K</a:t>
            </a:r>
            <a:r>
              <a:rPr lang="zh-CN" altLang="en-US" dirty="0"/>
              <a:t>次访问的时间排序，更新缓存队列中该页面的位置。</a:t>
            </a:r>
          </a:p>
        </p:txBody>
      </p:sp>
      <p:sp>
        <p:nvSpPr>
          <p:cNvPr id="7" name="灯片编号占位符 6">
            <a:extLst>
              <a:ext uri="{FF2B5EF4-FFF2-40B4-BE49-F238E27FC236}">
                <a16:creationId xmlns:a16="http://schemas.microsoft.com/office/drawing/2014/main" id="{37AFDEE5-9237-3A4D-F5F6-333F961846B9}"/>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30</a:t>
            </a:fld>
            <a:endParaRPr lang="en-US" altLang="zh-CN"/>
          </a:p>
        </p:txBody>
      </p:sp>
      <p:graphicFrame>
        <p:nvGraphicFramePr>
          <p:cNvPr id="13" name="表格 12">
            <a:extLst>
              <a:ext uri="{FF2B5EF4-FFF2-40B4-BE49-F238E27FC236}">
                <a16:creationId xmlns:a16="http://schemas.microsoft.com/office/drawing/2014/main" id="{B5E967EA-4AD0-0761-D7CB-22F01AA22A0A}"/>
              </a:ext>
            </a:extLst>
          </p:cNvPr>
          <p:cNvGraphicFramePr>
            <a:graphicFrameLocks noGrp="1"/>
          </p:cNvGraphicFramePr>
          <p:nvPr>
            <p:extLst>
              <p:ext uri="{D42A27DB-BD31-4B8C-83A1-F6EECF244321}">
                <p14:modId xmlns:p14="http://schemas.microsoft.com/office/powerpoint/2010/main" val="2702286460"/>
              </p:ext>
            </p:extLst>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F66856F3-566B-1237-4524-089417126F49}"/>
              </a:ext>
            </a:extLst>
          </p:cNvPr>
          <p:cNvGraphicFramePr>
            <a:graphicFrameLocks noGrp="1"/>
          </p:cNvGraphicFramePr>
          <p:nvPr>
            <p:extLst>
              <p:ext uri="{D42A27DB-BD31-4B8C-83A1-F6EECF244321}">
                <p14:modId xmlns:p14="http://schemas.microsoft.com/office/powerpoint/2010/main" val="3052755832"/>
              </p:ext>
            </p:extLst>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29E53059-9DEE-6A94-4B4F-3C632D5D5E58}"/>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D8B0A762-0CF6-5A38-AE3F-077E2679BCDF}"/>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639FA0E9-3167-33F6-7698-9E84D3CDAC00}"/>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9B0523E-57F2-DAAF-F63C-D44F6F1CB41B}"/>
              </a:ext>
            </a:extLst>
          </p:cNvPr>
          <p:cNvSpPr txBox="1"/>
          <p:nvPr/>
        </p:nvSpPr>
        <p:spPr>
          <a:xfrm>
            <a:off x="5788063" y="374976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B78A4A5-5256-3207-9479-086AB75D1B58}"/>
              </a:ext>
            </a:extLst>
          </p:cNvPr>
          <p:cNvSpPr txBox="1"/>
          <p:nvPr/>
        </p:nvSpPr>
        <p:spPr>
          <a:xfrm>
            <a:off x="5784166" y="3339162"/>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A8EBEBF-F07E-FA20-9CA4-3A85AD9D1323}"/>
              </a:ext>
            </a:extLst>
          </p:cNvPr>
          <p:cNvSpPr txBox="1"/>
          <p:nvPr/>
        </p:nvSpPr>
        <p:spPr>
          <a:xfrm>
            <a:off x="4272704" y="4138368"/>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D2D64C5B-957C-E0C5-EB59-B86B0F72386C}"/>
              </a:ext>
            </a:extLst>
          </p:cNvPr>
          <p:cNvCxnSpPr>
            <a:cxnSpLocks/>
          </p:cNvCxnSpPr>
          <p:nvPr/>
        </p:nvCxnSpPr>
        <p:spPr>
          <a:xfrm flipH="1">
            <a:off x="6959302" y="3213770"/>
            <a:ext cx="495344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AA2B458-3E80-A426-4611-759A9FD39F62}"/>
              </a:ext>
            </a:extLst>
          </p:cNvPr>
          <p:cNvSpPr txBox="1"/>
          <p:nvPr/>
        </p:nvSpPr>
        <p:spPr>
          <a:xfrm>
            <a:off x="8759956" y="34010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4" name="文本框 3">
            <a:extLst>
              <a:ext uri="{FF2B5EF4-FFF2-40B4-BE49-F238E27FC236}">
                <a16:creationId xmlns:a16="http://schemas.microsoft.com/office/drawing/2014/main" id="{37FA9162-55D5-34BB-6B1D-A46CA6EFF28B}"/>
              </a:ext>
            </a:extLst>
          </p:cNvPr>
          <p:cNvSpPr txBox="1"/>
          <p:nvPr/>
        </p:nvSpPr>
        <p:spPr>
          <a:xfrm>
            <a:off x="5782476" y="4135951"/>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3B8AB86-BCAC-F7D5-0AFE-25DDC7484A55}"/>
              </a:ext>
            </a:extLst>
          </p:cNvPr>
          <p:cNvSpPr txBox="1"/>
          <p:nvPr/>
        </p:nvSpPr>
        <p:spPr>
          <a:xfrm>
            <a:off x="4842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8BF075A3-1F9E-C868-1863-985C9B0397D8}"/>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C971B0F9-0D9A-3550-7F60-E051A419CBA6}"/>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B6A1066-967D-854B-FC93-4A6B918BC419}"/>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1743B86F-9912-A230-B5B1-5C677436FA61}"/>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80881D1-30E9-B43B-E4B7-53D175FC51A5}"/>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F986B134-DC65-E368-0002-EE022420AE3F}"/>
              </a:ext>
            </a:extLst>
          </p:cNvPr>
          <p:cNvSpPr txBox="1"/>
          <p:nvPr/>
        </p:nvSpPr>
        <p:spPr>
          <a:xfrm>
            <a:off x="4363200" y="481318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D8E0159-28C8-AAA5-0B7E-BC06A62A7D9A}"/>
              </a:ext>
            </a:extLst>
          </p:cNvPr>
          <p:cNvSpPr txBox="1"/>
          <p:nvPr/>
        </p:nvSpPr>
        <p:spPr>
          <a:xfrm>
            <a:off x="2489282" y="479997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9" name="文本框 38">
            <a:extLst>
              <a:ext uri="{FF2B5EF4-FFF2-40B4-BE49-F238E27FC236}">
                <a16:creationId xmlns:a16="http://schemas.microsoft.com/office/drawing/2014/main" id="{99753DD7-E817-5760-2B05-5A40E57B64FD}"/>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13074CD7-F2AC-CBF6-BFA6-8549D58816D8}"/>
              </a:ext>
            </a:extLst>
          </p:cNvPr>
          <p:cNvSpPr txBox="1"/>
          <p:nvPr/>
        </p:nvSpPr>
        <p:spPr>
          <a:xfrm>
            <a:off x="2977668" y="4799977"/>
            <a:ext cx="396044" cy="396045"/>
          </a:xfrm>
          <a:prstGeom prst="rect">
            <a:avLst/>
          </a:prstGeom>
          <a:noFill/>
          <a:ln w="2540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35FAA48A-189A-AABF-2D39-A0F8F6385DBD}"/>
              </a:ext>
            </a:extLst>
          </p:cNvPr>
          <p:cNvSpPr txBox="1"/>
          <p:nvPr/>
        </p:nvSpPr>
        <p:spPr>
          <a:xfrm>
            <a:off x="53208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024E62FC-F69E-331D-2AD2-AFF10EF6EA25}"/>
              </a:ext>
            </a:extLst>
          </p:cNvPr>
          <p:cNvSpPr txBox="1"/>
          <p:nvPr/>
        </p:nvSpPr>
        <p:spPr>
          <a:xfrm>
            <a:off x="3464603" y="4796262"/>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0" name="文本框 29">
            <a:extLst>
              <a:ext uri="{FF2B5EF4-FFF2-40B4-BE49-F238E27FC236}">
                <a16:creationId xmlns:a16="http://schemas.microsoft.com/office/drawing/2014/main" id="{974B968F-6F1A-52D2-0C90-DF2B598C9DEE}"/>
              </a:ext>
            </a:extLst>
          </p:cNvPr>
          <p:cNvSpPr txBox="1"/>
          <p:nvPr/>
        </p:nvSpPr>
        <p:spPr>
          <a:xfrm>
            <a:off x="7410867"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B0B42FE-E3C6-4DDD-FA92-8037B574FFDB}"/>
              </a:ext>
            </a:extLst>
          </p:cNvPr>
          <p:cNvSpPr txBox="1"/>
          <p:nvPr/>
        </p:nvSpPr>
        <p:spPr>
          <a:xfrm>
            <a:off x="8770770"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9D1CDDCA-6B66-35FF-45CC-1236F8643A44}"/>
              </a:ext>
            </a:extLst>
          </p:cNvPr>
          <p:cNvSpPr txBox="1"/>
          <p:nvPr/>
        </p:nvSpPr>
        <p:spPr>
          <a:xfrm>
            <a:off x="7864168"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D533BE2B-5196-1CBF-2465-43CC545A5064}"/>
              </a:ext>
            </a:extLst>
          </p:cNvPr>
          <p:cNvSpPr txBox="1"/>
          <p:nvPr/>
        </p:nvSpPr>
        <p:spPr>
          <a:xfrm>
            <a:off x="6928961" y="2648626"/>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DD17532E-C2C1-D976-9146-5BE277CB5D3C}"/>
              </a:ext>
            </a:extLst>
          </p:cNvPr>
          <p:cNvSpPr txBox="1"/>
          <p:nvPr/>
        </p:nvSpPr>
        <p:spPr>
          <a:xfrm>
            <a:off x="6940298"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875EA936-89FE-A662-7077-58CFEF7A5D33}"/>
              </a:ext>
            </a:extLst>
          </p:cNvPr>
          <p:cNvSpPr txBox="1"/>
          <p:nvPr/>
        </p:nvSpPr>
        <p:spPr>
          <a:xfrm>
            <a:off x="8317469"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F70B0053-2BE8-D58F-E29D-7573628CB04B}"/>
              </a:ext>
            </a:extLst>
          </p:cNvPr>
          <p:cNvSpPr txBox="1"/>
          <p:nvPr/>
        </p:nvSpPr>
        <p:spPr>
          <a:xfrm>
            <a:off x="9224071"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33397FD6-48DD-ADBB-51A6-07666A4A930B}"/>
              </a:ext>
            </a:extLst>
          </p:cNvPr>
          <p:cNvSpPr txBox="1"/>
          <p:nvPr/>
        </p:nvSpPr>
        <p:spPr>
          <a:xfrm>
            <a:off x="9677372"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P3</a:t>
            </a:r>
            <a:endParaRPr lang="zh-CN" altLang="en-US" sz="20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04103642-682A-1679-7550-C5AC21790675}"/>
              </a:ext>
            </a:extLst>
          </p:cNvPr>
          <p:cNvSpPr txBox="1"/>
          <p:nvPr/>
        </p:nvSpPr>
        <p:spPr>
          <a:xfrm>
            <a:off x="10130673"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P7</a:t>
            </a:r>
            <a:endParaRPr lang="zh-CN" altLang="en-US" sz="2000"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395DF89B-C0BB-A14F-9863-2C3183B8FC19}"/>
              </a:ext>
            </a:extLst>
          </p:cNvPr>
          <p:cNvSpPr txBox="1"/>
          <p:nvPr/>
        </p:nvSpPr>
        <p:spPr>
          <a:xfrm>
            <a:off x="10583970"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P8</a:t>
            </a:r>
            <a:endParaRPr lang="zh-CN" altLang="en-US" sz="2000" dirty="0">
              <a:latin typeface="微软雅黑" panose="020B0503020204020204" pitchFamily="34" charset="-122"/>
              <a:ea typeface="微软雅黑" panose="020B0503020204020204" pitchFamily="34" charset="-122"/>
            </a:endParaRPr>
          </a:p>
        </p:txBody>
      </p:sp>
      <p:pic>
        <p:nvPicPr>
          <p:cNvPr id="23" name="音频 22">
            <a:hlinkClick r:id="" action="ppaction://media"/>
            <a:extLst>
              <a:ext uri="{FF2B5EF4-FFF2-40B4-BE49-F238E27FC236}">
                <a16:creationId xmlns:a16="http://schemas.microsoft.com/office/drawing/2014/main" id="{F9B9183E-C22D-05F6-19B5-C41C83A838B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3914792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279">
        <p159:morph option="byObject"/>
      </p:transition>
    </mc:Choice>
    <mc:Fallback xmlns="">
      <p:transition spd="slow" advTm="132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1" presetClass="exit"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8" grpId="0"/>
      <p:bldP spid="4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7A785-76B9-0477-55F2-1FAC68BADAE8}"/>
            </a:ext>
          </a:extLst>
        </p:cNvPr>
        <p:cNvGrpSpPr/>
        <p:nvPr/>
      </p:nvGrpSpPr>
      <p:grpSpPr>
        <a:xfrm>
          <a:off x="0" y="0"/>
          <a:ext cx="0" cy="0"/>
          <a:chOff x="0" y="0"/>
          <a:chExt cx="0" cy="0"/>
        </a:xfrm>
      </p:grpSpPr>
      <p:sp>
        <p:nvSpPr>
          <p:cNvPr id="42" name="文本框 41">
            <a:extLst>
              <a:ext uri="{FF2B5EF4-FFF2-40B4-BE49-F238E27FC236}">
                <a16:creationId xmlns:a16="http://schemas.microsoft.com/office/drawing/2014/main" id="{3413E314-AC81-DC12-15EE-5530FCD6C572}"/>
              </a:ext>
            </a:extLst>
          </p:cNvPr>
          <p:cNvSpPr txBox="1"/>
          <p:nvPr/>
        </p:nvSpPr>
        <p:spPr>
          <a:xfrm>
            <a:off x="6940298" y="2637706"/>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D5E53870-DF4C-E51D-9314-9A2CAEC221CB}"/>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976737AE-158C-15A6-C9CD-FD541F7D561F}"/>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缓存队列中的页面再次被访问时，依倒数第</a:t>
            </a:r>
            <a:r>
              <a:rPr lang="en-US" altLang="zh-CN" dirty="0"/>
              <a:t>K</a:t>
            </a:r>
            <a:r>
              <a:rPr lang="zh-CN" altLang="en-US" dirty="0"/>
              <a:t>次访问的时间排序，更新缓存队列中该页面的位置。</a:t>
            </a:r>
          </a:p>
        </p:txBody>
      </p:sp>
      <p:sp>
        <p:nvSpPr>
          <p:cNvPr id="7" name="灯片编号占位符 6">
            <a:extLst>
              <a:ext uri="{FF2B5EF4-FFF2-40B4-BE49-F238E27FC236}">
                <a16:creationId xmlns:a16="http://schemas.microsoft.com/office/drawing/2014/main" id="{94A21071-2684-A2BC-4918-12A506A2613D}"/>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31</a:t>
            </a:fld>
            <a:endParaRPr lang="en-US" altLang="zh-CN"/>
          </a:p>
        </p:txBody>
      </p:sp>
      <p:graphicFrame>
        <p:nvGraphicFramePr>
          <p:cNvPr id="13" name="表格 12">
            <a:extLst>
              <a:ext uri="{FF2B5EF4-FFF2-40B4-BE49-F238E27FC236}">
                <a16:creationId xmlns:a16="http://schemas.microsoft.com/office/drawing/2014/main" id="{A2166A69-27BE-8924-883C-B80CABBBB3DE}"/>
              </a:ext>
            </a:extLst>
          </p:cNvPr>
          <p:cNvGraphicFramePr>
            <a:graphicFrameLocks noGrp="1"/>
          </p:cNvGraphicFramePr>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B3C7368B-6219-F86E-7F11-B655630445A2}"/>
              </a:ext>
            </a:extLst>
          </p:cNvPr>
          <p:cNvGraphicFramePr>
            <a:graphicFrameLocks noGrp="1"/>
          </p:cNvGraphicFramePr>
          <p:nvPr>
            <p:extLst>
              <p:ext uri="{D42A27DB-BD31-4B8C-83A1-F6EECF244321}">
                <p14:modId xmlns:p14="http://schemas.microsoft.com/office/powerpoint/2010/main" val="402857301"/>
              </p:ext>
            </p:extLst>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494F6FEC-C321-1193-1736-7346A0B10E02}"/>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73A44B6A-A96C-521F-3D52-79B7D5B331C9}"/>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45BC920C-15A0-0385-4FAF-DEEFD2D3C731}"/>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3E4369F-B936-5204-2601-B3814D510619}"/>
              </a:ext>
            </a:extLst>
          </p:cNvPr>
          <p:cNvSpPr txBox="1"/>
          <p:nvPr/>
        </p:nvSpPr>
        <p:spPr>
          <a:xfrm>
            <a:off x="5788063" y="374976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9332F72-CE96-37F4-2A79-C983C754B0D0}"/>
              </a:ext>
            </a:extLst>
          </p:cNvPr>
          <p:cNvSpPr txBox="1"/>
          <p:nvPr/>
        </p:nvSpPr>
        <p:spPr>
          <a:xfrm>
            <a:off x="5784166" y="3339162"/>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F80534B-8BF0-5C89-A852-7259FC79BEF1}"/>
              </a:ext>
            </a:extLst>
          </p:cNvPr>
          <p:cNvSpPr txBox="1"/>
          <p:nvPr/>
        </p:nvSpPr>
        <p:spPr>
          <a:xfrm>
            <a:off x="5786895" y="29338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36DB6716-2C21-A036-8240-60120892E2AA}"/>
              </a:ext>
            </a:extLst>
          </p:cNvPr>
          <p:cNvCxnSpPr>
            <a:cxnSpLocks/>
          </p:cNvCxnSpPr>
          <p:nvPr/>
        </p:nvCxnSpPr>
        <p:spPr>
          <a:xfrm flipH="1">
            <a:off x="6959302" y="3213770"/>
            <a:ext cx="495344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05313BF-1EC5-F0C9-AE56-C59931174500}"/>
              </a:ext>
            </a:extLst>
          </p:cNvPr>
          <p:cNvSpPr txBox="1"/>
          <p:nvPr/>
        </p:nvSpPr>
        <p:spPr>
          <a:xfrm>
            <a:off x="8759956" y="34010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4" name="文本框 3">
            <a:extLst>
              <a:ext uri="{FF2B5EF4-FFF2-40B4-BE49-F238E27FC236}">
                <a16:creationId xmlns:a16="http://schemas.microsoft.com/office/drawing/2014/main" id="{A470FF25-C886-8086-8015-30949F48816E}"/>
              </a:ext>
            </a:extLst>
          </p:cNvPr>
          <p:cNvSpPr txBox="1"/>
          <p:nvPr/>
        </p:nvSpPr>
        <p:spPr>
          <a:xfrm>
            <a:off x="5782476" y="4135951"/>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6DDF73C-8D31-D19B-3E4F-0AD3E17A210D}"/>
              </a:ext>
            </a:extLst>
          </p:cNvPr>
          <p:cNvSpPr txBox="1"/>
          <p:nvPr/>
        </p:nvSpPr>
        <p:spPr>
          <a:xfrm>
            <a:off x="4842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94D6DCE-2784-2372-0600-3B9C87A8B178}"/>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AFBE39A8-C8A2-DDAA-4CEB-9829B6418A10}"/>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4E1BF23C-4E0C-B10D-F175-929201A60F6D}"/>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90846A22-90AE-130F-3538-5C920254D36E}"/>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5D766148-D955-76F6-A41B-DCED11187DD8}"/>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B1CE7F9-C417-A052-F3A2-97CCD6E4D615}"/>
              </a:ext>
            </a:extLst>
          </p:cNvPr>
          <p:cNvSpPr txBox="1"/>
          <p:nvPr/>
        </p:nvSpPr>
        <p:spPr>
          <a:xfrm>
            <a:off x="4363200" y="481318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FE8CC192-3EB6-54AC-3E4D-7D480C116775}"/>
              </a:ext>
            </a:extLst>
          </p:cNvPr>
          <p:cNvSpPr txBox="1"/>
          <p:nvPr/>
        </p:nvSpPr>
        <p:spPr>
          <a:xfrm>
            <a:off x="2489282" y="479997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9" name="文本框 38">
            <a:extLst>
              <a:ext uri="{FF2B5EF4-FFF2-40B4-BE49-F238E27FC236}">
                <a16:creationId xmlns:a16="http://schemas.microsoft.com/office/drawing/2014/main" id="{A5863E64-B87E-64BC-DB3A-7B64C952F8FE}"/>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87E0F742-A9FE-6F29-BCA4-CB2048556815}"/>
              </a:ext>
            </a:extLst>
          </p:cNvPr>
          <p:cNvSpPr txBox="1"/>
          <p:nvPr/>
        </p:nvSpPr>
        <p:spPr>
          <a:xfrm>
            <a:off x="2977668" y="4799977"/>
            <a:ext cx="396044" cy="396045"/>
          </a:xfrm>
          <a:prstGeom prst="rect">
            <a:avLst/>
          </a:prstGeom>
          <a:noFill/>
          <a:ln w="2540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14336A27-2669-185F-86DB-A6AB81E2EA92}"/>
              </a:ext>
            </a:extLst>
          </p:cNvPr>
          <p:cNvSpPr txBox="1"/>
          <p:nvPr/>
        </p:nvSpPr>
        <p:spPr>
          <a:xfrm>
            <a:off x="53208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96B5D8E1-02CB-4335-472B-BA8FB8F1550D}"/>
              </a:ext>
            </a:extLst>
          </p:cNvPr>
          <p:cNvSpPr txBox="1"/>
          <p:nvPr/>
        </p:nvSpPr>
        <p:spPr>
          <a:xfrm>
            <a:off x="3464603" y="4796262"/>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0" name="文本框 29">
            <a:extLst>
              <a:ext uri="{FF2B5EF4-FFF2-40B4-BE49-F238E27FC236}">
                <a16:creationId xmlns:a16="http://schemas.microsoft.com/office/drawing/2014/main" id="{933B1FDA-2AAA-0EEF-5F6A-789F3185A4D8}"/>
              </a:ext>
            </a:extLst>
          </p:cNvPr>
          <p:cNvSpPr txBox="1"/>
          <p:nvPr/>
        </p:nvSpPr>
        <p:spPr>
          <a:xfrm>
            <a:off x="7110180"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251C834-4C02-AFDF-4266-92582B11F51F}"/>
              </a:ext>
            </a:extLst>
          </p:cNvPr>
          <p:cNvSpPr txBox="1"/>
          <p:nvPr/>
        </p:nvSpPr>
        <p:spPr>
          <a:xfrm>
            <a:off x="8470083"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1E90DC6F-A916-9E05-EF27-AAE8865A8765}"/>
              </a:ext>
            </a:extLst>
          </p:cNvPr>
          <p:cNvSpPr txBox="1"/>
          <p:nvPr/>
        </p:nvSpPr>
        <p:spPr>
          <a:xfrm>
            <a:off x="7563481"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56D73C4D-5F96-FF51-FFA8-F5E1AEAC204E}"/>
              </a:ext>
            </a:extLst>
          </p:cNvPr>
          <p:cNvSpPr txBox="1"/>
          <p:nvPr/>
        </p:nvSpPr>
        <p:spPr>
          <a:xfrm>
            <a:off x="7120103" y="3533445"/>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E7B5F151-14B8-90E1-253B-2E4B2FA2E9A1}"/>
              </a:ext>
            </a:extLst>
          </p:cNvPr>
          <p:cNvSpPr txBox="1"/>
          <p:nvPr/>
        </p:nvSpPr>
        <p:spPr>
          <a:xfrm>
            <a:off x="8016782"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4DD1DF91-6889-077E-D36F-8646D625C19A}"/>
              </a:ext>
            </a:extLst>
          </p:cNvPr>
          <p:cNvSpPr txBox="1"/>
          <p:nvPr/>
        </p:nvSpPr>
        <p:spPr>
          <a:xfrm>
            <a:off x="8923384"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3821DC29-97FE-D591-210B-CD4719A14FE1}"/>
              </a:ext>
            </a:extLst>
          </p:cNvPr>
          <p:cNvSpPr txBox="1"/>
          <p:nvPr/>
        </p:nvSpPr>
        <p:spPr>
          <a:xfrm>
            <a:off x="9376685"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P3</a:t>
            </a:r>
            <a:endParaRPr lang="zh-CN" altLang="en-US" sz="20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0453702D-9A20-1E1B-D5EF-BCFAC117B86E}"/>
              </a:ext>
            </a:extLst>
          </p:cNvPr>
          <p:cNvSpPr txBox="1"/>
          <p:nvPr/>
        </p:nvSpPr>
        <p:spPr>
          <a:xfrm>
            <a:off x="9829986"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P7</a:t>
            </a:r>
            <a:endParaRPr lang="zh-CN" altLang="en-US" sz="2000"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27B427C2-8A30-BC4E-8CEA-5F056FA49B3D}"/>
              </a:ext>
            </a:extLst>
          </p:cNvPr>
          <p:cNvSpPr txBox="1"/>
          <p:nvPr/>
        </p:nvSpPr>
        <p:spPr>
          <a:xfrm>
            <a:off x="10283283"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P8</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2C9414C-4D26-BDE6-E9D9-AEB673D7C058}"/>
              </a:ext>
            </a:extLst>
          </p:cNvPr>
          <p:cNvSpPr txBox="1"/>
          <p:nvPr/>
        </p:nvSpPr>
        <p:spPr>
          <a:xfrm>
            <a:off x="3951541" y="480369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A258AC89-6915-27D2-C13F-6ECC7374EC8E}"/>
              </a:ext>
            </a:extLst>
          </p:cNvPr>
          <p:cNvSpPr txBox="1"/>
          <p:nvPr/>
        </p:nvSpPr>
        <p:spPr>
          <a:xfrm>
            <a:off x="57996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pic>
        <p:nvPicPr>
          <p:cNvPr id="50" name="音频 49">
            <a:hlinkClick r:id="" action="ppaction://media"/>
            <a:extLst>
              <a:ext uri="{FF2B5EF4-FFF2-40B4-BE49-F238E27FC236}">
                <a16:creationId xmlns:a16="http://schemas.microsoft.com/office/drawing/2014/main" id="{BBA2C401-B5D3-9EAD-0573-B5A02715282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567929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8576">
        <p159:morph option="byObject"/>
      </p:transition>
    </mc:Choice>
    <mc:Fallback xmlns="">
      <p:transition spd="slow" advTm="285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par>
                                <p:cTn id="7" presetID="1" presetClass="exit"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50"/>
                </p:tgtEl>
              </p:cMediaNode>
            </p:audio>
          </p:childTnLst>
        </p:cTn>
      </p:par>
    </p:tnLst>
    <p:bldLst>
      <p:bldP spid="42" grpId="0"/>
      <p:bldP spid="41" grpId="0"/>
      <p:bldP spid="11" grpId="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726E-582B-47AB-9330-FA9A107094B3}"/>
            </a:ext>
          </a:extLst>
        </p:cNvPr>
        <p:cNvGrpSpPr/>
        <p:nvPr/>
      </p:nvGrpSpPr>
      <p:grpSpPr>
        <a:xfrm>
          <a:off x="0" y="0"/>
          <a:ext cx="0" cy="0"/>
          <a:chOff x="0" y="0"/>
          <a:chExt cx="0" cy="0"/>
        </a:xfrm>
      </p:grpSpPr>
      <p:sp>
        <p:nvSpPr>
          <p:cNvPr id="42" name="文本框 41">
            <a:extLst>
              <a:ext uri="{FF2B5EF4-FFF2-40B4-BE49-F238E27FC236}">
                <a16:creationId xmlns:a16="http://schemas.microsoft.com/office/drawing/2014/main" id="{C97F534E-8607-BE0D-2237-FA5D70BEBE47}"/>
              </a:ext>
            </a:extLst>
          </p:cNvPr>
          <p:cNvSpPr txBox="1"/>
          <p:nvPr/>
        </p:nvSpPr>
        <p:spPr>
          <a:xfrm>
            <a:off x="6940298" y="2637706"/>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09BDAC95-4755-B353-AF15-1647CE4FE3BC}"/>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9D1BE584-5980-F38B-3BFF-8B7C8A252312}"/>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缓存队列中的页面再次被访问时，依倒数第</a:t>
            </a:r>
            <a:r>
              <a:rPr lang="en-US" altLang="zh-CN" dirty="0"/>
              <a:t>K</a:t>
            </a:r>
            <a:r>
              <a:rPr lang="zh-CN" altLang="en-US" dirty="0"/>
              <a:t>次访问的时间排序，更新缓存队列中该页面的位置。</a:t>
            </a:r>
          </a:p>
        </p:txBody>
      </p:sp>
      <p:sp>
        <p:nvSpPr>
          <p:cNvPr id="7" name="灯片编号占位符 6">
            <a:extLst>
              <a:ext uri="{FF2B5EF4-FFF2-40B4-BE49-F238E27FC236}">
                <a16:creationId xmlns:a16="http://schemas.microsoft.com/office/drawing/2014/main" id="{46F42E4B-E15E-FB60-34C4-AC7592C83EB2}"/>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32</a:t>
            </a:fld>
            <a:endParaRPr lang="en-US" altLang="zh-CN"/>
          </a:p>
        </p:txBody>
      </p:sp>
      <p:graphicFrame>
        <p:nvGraphicFramePr>
          <p:cNvPr id="13" name="表格 12">
            <a:extLst>
              <a:ext uri="{FF2B5EF4-FFF2-40B4-BE49-F238E27FC236}">
                <a16:creationId xmlns:a16="http://schemas.microsoft.com/office/drawing/2014/main" id="{DACC50FB-D1B9-530A-E70A-80C1FC4198DF}"/>
              </a:ext>
            </a:extLst>
          </p:cNvPr>
          <p:cNvGraphicFramePr>
            <a:graphicFrameLocks noGrp="1"/>
          </p:cNvGraphicFramePr>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C42744BD-CF7A-DB0D-81D6-DF8BADB4B880}"/>
              </a:ext>
            </a:extLst>
          </p:cNvPr>
          <p:cNvGraphicFramePr>
            <a:graphicFrameLocks noGrp="1"/>
          </p:cNvGraphicFramePr>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21D1CE90-E7C5-D86A-9DE4-68431E33FE30}"/>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38B90921-2EB1-7CD1-4995-F2A5029C57B3}"/>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C6BF1356-9409-68EA-9F2B-5CBAA351F67D}"/>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B7E22E4-57D5-0ED4-D399-8241B09C54B0}"/>
              </a:ext>
            </a:extLst>
          </p:cNvPr>
          <p:cNvSpPr txBox="1"/>
          <p:nvPr/>
        </p:nvSpPr>
        <p:spPr>
          <a:xfrm>
            <a:off x="5788063" y="374976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EB0533B-35FB-3955-1AE4-1329397AE21A}"/>
              </a:ext>
            </a:extLst>
          </p:cNvPr>
          <p:cNvSpPr txBox="1"/>
          <p:nvPr/>
        </p:nvSpPr>
        <p:spPr>
          <a:xfrm>
            <a:off x="5784166" y="3339162"/>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7FFF006-7485-A0B7-A3FF-2BFCFB3D0120}"/>
              </a:ext>
            </a:extLst>
          </p:cNvPr>
          <p:cNvSpPr txBox="1"/>
          <p:nvPr/>
        </p:nvSpPr>
        <p:spPr>
          <a:xfrm>
            <a:off x="5786895" y="29338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BE977170-EBDE-9D03-4D4A-087E240CF9A7}"/>
              </a:ext>
            </a:extLst>
          </p:cNvPr>
          <p:cNvCxnSpPr>
            <a:cxnSpLocks/>
          </p:cNvCxnSpPr>
          <p:nvPr/>
        </p:nvCxnSpPr>
        <p:spPr>
          <a:xfrm flipH="1">
            <a:off x="6959302" y="3213770"/>
            <a:ext cx="495344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4562A5B-1BCE-BC1B-D446-5B8B1CCA90B1}"/>
              </a:ext>
            </a:extLst>
          </p:cNvPr>
          <p:cNvSpPr txBox="1"/>
          <p:nvPr/>
        </p:nvSpPr>
        <p:spPr>
          <a:xfrm>
            <a:off x="8759956" y="34010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4" name="文本框 3">
            <a:extLst>
              <a:ext uri="{FF2B5EF4-FFF2-40B4-BE49-F238E27FC236}">
                <a16:creationId xmlns:a16="http://schemas.microsoft.com/office/drawing/2014/main" id="{FA90DB04-626B-9BD3-AD06-6F7888163546}"/>
              </a:ext>
            </a:extLst>
          </p:cNvPr>
          <p:cNvSpPr txBox="1"/>
          <p:nvPr/>
        </p:nvSpPr>
        <p:spPr>
          <a:xfrm>
            <a:off x="5782476" y="4135951"/>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7A51DFA-9D86-4F74-B0C5-A04272A8B751}"/>
              </a:ext>
            </a:extLst>
          </p:cNvPr>
          <p:cNvSpPr txBox="1"/>
          <p:nvPr/>
        </p:nvSpPr>
        <p:spPr>
          <a:xfrm>
            <a:off x="4842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52BC719-E6B6-0E70-1723-961F0B9395FB}"/>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3B7B9B59-29E2-3DE8-BA79-C06436DC495E}"/>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40341A5-36AB-0FBA-E5D7-1D5817214530}"/>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C2E3C9EF-33FB-6B26-B949-FFE42BFD7F96}"/>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85B4706-AF25-8E20-FD9D-265224F6CBFB}"/>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429F2F7-972F-81BC-D73E-E8787CD5C779}"/>
              </a:ext>
            </a:extLst>
          </p:cNvPr>
          <p:cNvSpPr txBox="1"/>
          <p:nvPr/>
        </p:nvSpPr>
        <p:spPr>
          <a:xfrm>
            <a:off x="4363200" y="481318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555C0119-DA5C-508F-1AAD-6EFEA834768D}"/>
              </a:ext>
            </a:extLst>
          </p:cNvPr>
          <p:cNvSpPr txBox="1"/>
          <p:nvPr/>
        </p:nvSpPr>
        <p:spPr>
          <a:xfrm>
            <a:off x="4414169" y="479997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9" name="文本框 38">
            <a:extLst>
              <a:ext uri="{FF2B5EF4-FFF2-40B4-BE49-F238E27FC236}">
                <a16:creationId xmlns:a16="http://schemas.microsoft.com/office/drawing/2014/main" id="{BE0BD5F5-ABEF-EB88-FB3A-9920887EDCB2}"/>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12452EE5-0D79-677F-380C-A7C544DB9B7B}"/>
              </a:ext>
            </a:extLst>
          </p:cNvPr>
          <p:cNvSpPr txBox="1"/>
          <p:nvPr/>
        </p:nvSpPr>
        <p:spPr>
          <a:xfrm>
            <a:off x="2977668" y="4799977"/>
            <a:ext cx="396044" cy="396045"/>
          </a:xfrm>
          <a:prstGeom prst="rect">
            <a:avLst/>
          </a:prstGeom>
          <a:noFill/>
          <a:ln w="2540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BD6111C0-F003-9FE8-1E1D-61F9EFE74DB7}"/>
              </a:ext>
            </a:extLst>
          </p:cNvPr>
          <p:cNvSpPr txBox="1"/>
          <p:nvPr/>
        </p:nvSpPr>
        <p:spPr>
          <a:xfrm>
            <a:off x="53208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8758FB7-850D-40F8-40AB-403BBC9A3934}"/>
              </a:ext>
            </a:extLst>
          </p:cNvPr>
          <p:cNvSpPr txBox="1"/>
          <p:nvPr/>
        </p:nvSpPr>
        <p:spPr>
          <a:xfrm>
            <a:off x="3464603" y="4796262"/>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0" name="文本框 29">
            <a:extLst>
              <a:ext uri="{FF2B5EF4-FFF2-40B4-BE49-F238E27FC236}">
                <a16:creationId xmlns:a16="http://schemas.microsoft.com/office/drawing/2014/main" id="{0C51A22A-C9CE-FCFB-1EE2-D4855C3C2582}"/>
              </a:ext>
            </a:extLst>
          </p:cNvPr>
          <p:cNvSpPr txBox="1"/>
          <p:nvPr/>
        </p:nvSpPr>
        <p:spPr>
          <a:xfrm>
            <a:off x="62784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676F1337-5599-3C36-3120-BEEA70D58661}"/>
              </a:ext>
            </a:extLst>
          </p:cNvPr>
          <p:cNvSpPr txBox="1"/>
          <p:nvPr/>
        </p:nvSpPr>
        <p:spPr>
          <a:xfrm>
            <a:off x="7923678"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7B6C10E9-7453-37C2-E863-4E571C059317}"/>
              </a:ext>
            </a:extLst>
          </p:cNvPr>
          <p:cNvSpPr txBox="1"/>
          <p:nvPr/>
        </p:nvSpPr>
        <p:spPr>
          <a:xfrm>
            <a:off x="7017076"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8D4D2592-D945-184F-66A5-65491DABBADE}"/>
              </a:ext>
            </a:extLst>
          </p:cNvPr>
          <p:cNvSpPr txBox="1"/>
          <p:nvPr/>
        </p:nvSpPr>
        <p:spPr>
          <a:xfrm>
            <a:off x="7120103" y="3533445"/>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A5222D68-ED65-216F-A44B-2D1F3FCCEAB7}"/>
              </a:ext>
            </a:extLst>
          </p:cNvPr>
          <p:cNvSpPr txBox="1"/>
          <p:nvPr/>
        </p:nvSpPr>
        <p:spPr>
          <a:xfrm>
            <a:off x="7470377"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53F1FC5B-D81A-54A7-8D57-AB9A74BB2532}"/>
              </a:ext>
            </a:extLst>
          </p:cNvPr>
          <p:cNvSpPr txBox="1"/>
          <p:nvPr/>
        </p:nvSpPr>
        <p:spPr>
          <a:xfrm>
            <a:off x="8376979"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4DDA45E0-C846-5021-B98A-BF275E38B036}"/>
              </a:ext>
            </a:extLst>
          </p:cNvPr>
          <p:cNvSpPr txBox="1"/>
          <p:nvPr/>
        </p:nvSpPr>
        <p:spPr>
          <a:xfrm>
            <a:off x="8830280"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P3</a:t>
            </a:r>
            <a:endParaRPr lang="zh-CN" altLang="en-US" sz="20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462B6893-107D-3C6F-7C79-175F793440C7}"/>
              </a:ext>
            </a:extLst>
          </p:cNvPr>
          <p:cNvSpPr txBox="1"/>
          <p:nvPr/>
        </p:nvSpPr>
        <p:spPr>
          <a:xfrm>
            <a:off x="9283581"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P7</a:t>
            </a:r>
            <a:endParaRPr lang="zh-CN" altLang="en-US" sz="2000"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CA25D255-E49C-0D8A-FC52-183108D3E60A}"/>
              </a:ext>
            </a:extLst>
          </p:cNvPr>
          <p:cNvSpPr txBox="1"/>
          <p:nvPr/>
        </p:nvSpPr>
        <p:spPr>
          <a:xfrm>
            <a:off x="9736878"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P8</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C513C9A-88FF-2C91-A3E4-47C10EF2AA86}"/>
              </a:ext>
            </a:extLst>
          </p:cNvPr>
          <p:cNvSpPr txBox="1"/>
          <p:nvPr/>
        </p:nvSpPr>
        <p:spPr>
          <a:xfrm>
            <a:off x="3951541" y="480369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252C039B-530A-0F3A-957B-0526905A4B71}"/>
              </a:ext>
            </a:extLst>
          </p:cNvPr>
          <p:cNvSpPr txBox="1"/>
          <p:nvPr/>
        </p:nvSpPr>
        <p:spPr>
          <a:xfrm>
            <a:off x="57996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pic>
        <p:nvPicPr>
          <p:cNvPr id="62" name="音频 61">
            <a:hlinkClick r:id="" action="ppaction://media"/>
            <a:extLst>
              <a:ext uri="{FF2B5EF4-FFF2-40B4-BE49-F238E27FC236}">
                <a16:creationId xmlns:a16="http://schemas.microsoft.com/office/drawing/2014/main" id="{F38560EE-2022-A210-6D3B-83DD90AE279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4080417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034">
        <p159:morph option="byObject"/>
      </p:transition>
    </mc:Choice>
    <mc:Fallback xmlns="">
      <p:transition spd="slow" advTm="140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62"/>
                </p:tgtEl>
              </p:cMediaNode>
            </p:audio>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DDDA-00E5-5600-29FE-65622117C77F}"/>
            </a:ext>
          </a:extLst>
        </p:cNvPr>
        <p:cNvGrpSpPr/>
        <p:nvPr/>
      </p:nvGrpSpPr>
      <p:grpSpPr>
        <a:xfrm>
          <a:off x="0" y="0"/>
          <a:ext cx="0" cy="0"/>
          <a:chOff x="0" y="0"/>
          <a:chExt cx="0" cy="0"/>
        </a:xfrm>
      </p:grpSpPr>
      <p:sp>
        <p:nvSpPr>
          <p:cNvPr id="42" name="文本框 41">
            <a:extLst>
              <a:ext uri="{FF2B5EF4-FFF2-40B4-BE49-F238E27FC236}">
                <a16:creationId xmlns:a16="http://schemas.microsoft.com/office/drawing/2014/main" id="{115B10A9-D3B8-754C-335C-AE87D570FA18}"/>
              </a:ext>
            </a:extLst>
          </p:cNvPr>
          <p:cNvSpPr txBox="1"/>
          <p:nvPr/>
        </p:nvSpPr>
        <p:spPr>
          <a:xfrm>
            <a:off x="6940298" y="2637706"/>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8F8ACEBF-7E83-3CDB-B0B3-DE955F9A62A2}"/>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3ECD6BF1-D97E-8813-E667-FCFDEB1DEC90}"/>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缓存队列中的页面再次被访问时，依倒数第</a:t>
            </a:r>
            <a:r>
              <a:rPr lang="en-US" altLang="zh-CN" dirty="0"/>
              <a:t>K</a:t>
            </a:r>
            <a:r>
              <a:rPr lang="zh-CN" altLang="en-US" dirty="0"/>
              <a:t>次访问的时间排序，更新缓存队列中该页面的位置。</a:t>
            </a:r>
          </a:p>
        </p:txBody>
      </p:sp>
      <p:sp>
        <p:nvSpPr>
          <p:cNvPr id="7" name="灯片编号占位符 6">
            <a:extLst>
              <a:ext uri="{FF2B5EF4-FFF2-40B4-BE49-F238E27FC236}">
                <a16:creationId xmlns:a16="http://schemas.microsoft.com/office/drawing/2014/main" id="{D09E3288-433E-A730-5635-61E12648BFA6}"/>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33</a:t>
            </a:fld>
            <a:endParaRPr lang="en-US" altLang="zh-CN"/>
          </a:p>
        </p:txBody>
      </p:sp>
      <p:graphicFrame>
        <p:nvGraphicFramePr>
          <p:cNvPr id="13" name="表格 12">
            <a:extLst>
              <a:ext uri="{FF2B5EF4-FFF2-40B4-BE49-F238E27FC236}">
                <a16:creationId xmlns:a16="http://schemas.microsoft.com/office/drawing/2014/main" id="{C7897D0B-484E-D97B-4EE3-EFB0A32DDE2F}"/>
              </a:ext>
            </a:extLst>
          </p:cNvPr>
          <p:cNvGraphicFramePr>
            <a:graphicFrameLocks noGrp="1"/>
          </p:cNvGraphicFramePr>
          <p:nvPr>
            <p:extLst>
              <p:ext uri="{D42A27DB-BD31-4B8C-83A1-F6EECF244321}">
                <p14:modId xmlns:p14="http://schemas.microsoft.com/office/powerpoint/2010/main" val="2326122085"/>
              </p:ext>
            </p:extLst>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9468D598-5388-7019-C0B7-7657BA97AD1E}"/>
              </a:ext>
            </a:extLst>
          </p:cNvPr>
          <p:cNvGraphicFramePr>
            <a:graphicFrameLocks noGrp="1"/>
          </p:cNvGraphicFramePr>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030CA2D3-B099-43F0-0203-D1666FBF8A69}"/>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5E736FAB-EDD6-ABD8-6708-520252B9549C}"/>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C1B519CF-9B57-0620-3252-B93BC1E4310C}"/>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A4F51E1-4837-4D2F-9BE0-444E8FC591B2}"/>
              </a:ext>
            </a:extLst>
          </p:cNvPr>
          <p:cNvSpPr txBox="1"/>
          <p:nvPr/>
        </p:nvSpPr>
        <p:spPr>
          <a:xfrm>
            <a:off x="5788063" y="374976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517F17E-F888-0968-54C3-7D41284EDC38}"/>
              </a:ext>
            </a:extLst>
          </p:cNvPr>
          <p:cNvSpPr txBox="1"/>
          <p:nvPr/>
        </p:nvSpPr>
        <p:spPr>
          <a:xfrm>
            <a:off x="5784166" y="3339162"/>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8DE0157-079A-56F8-F97B-4AC3B6200BBB}"/>
              </a:ext>
            </a:extLst>
          </p:cNvPr>
          <p:cNvSpPr txBox="1"/>
          <p:nvPr/>
        </p:nvSpPr>
        <p:spPr>
          <a:xfrm>
            <a:off x="5786895" y="29338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2F699F10-46A7-A2EC-B877-4135C7B3B755}"/>
              </a:ext>
            </a:extLst>
          </p:cNvPr>
          <p:cNvCxnSpPr>
            <a:cxnSpLocks/>
          </p:cNvCxnSpPr>
          <p:nvPr/>
        </p:nvCxnSpPr>
        <p:spPr>
          <a:xfrm flipH="1">
            <a:off x="6959302" y="3213770"/>
            <a:ext cx="495344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6468941-C210-DA72-EE8A-CA8F1D2F63F5}"/>
              </a:ext>
            </a:extLst>
          </p:cNvPr>
          <p:cNvSpPr txBox="1"/>
          <p:nvPr/>
        </p:nvSpPr>
        <p:spPr>
          <a:xfrm>
            <a:off x="8759956" y="34010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4" name="文本框 3">
            <a:extLst>
              <a:ext uri="{FF2B5EF4-FFF2-40B4-BE49-F238E27FC236}">
                <a16:creationId xmlns:a16="http://schemas.microsoft.com/office/drawing/2014/main" id="{313A3E00-0CEA-F98A-4C46-408F7764AE2D}"/>
              </a:ext>
            </a:extLst>
          </p:cNvPr>
          <p:cNvSpPr txBox="1"/>
          <p:nvPr/>
        </p:nvSpPr>
        <p:spPr>
          <a:xfrm>
            <a:off x="5782476" y="4135951"/>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D5CAC69-C976-3620-C104-259A7FAC85F4}"/>
              </a:ext>
            </a:extLst>
          </p:cNvPr>
          <p:cNvSpPr txBox="1"/>
          <p:nvPr/>
        </p:nvSpPr>
        <p:spPr>
          <a:xfrm>
            <a:off x="4842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0B7E03B-2B8B-EC9A-C8B3-DC73612AD486}"/>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78AA75B5-DD50-EC1C-C7D1-E7BE00DA6CA7}"/>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612CDF5-6457-F0A1-8135-777AE4C4F73D}"/>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6F68304E-AF3E-2A52-D29C-42515A5034D4}"/>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86AAD0B-470B-8792-9916-B7FEE4E22801}"/>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2919FB17-B166-91A4-79AC-945012A053A1}"/>
              </a:ext>
            </a:extLst>
          </p:cNvPr>
          <p:cNvSpPr txBox="1"/>
          <p:nvPr/>
        </p:nvSpPr>
        <p:spPr>
          <a:xfrm>
            <a:off x="4363200" y="481318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27455E15-C5F4-E497-3933-434AC7834869}"/>
              </a:ext>
            </a:extLst>
          </p:cNvPr>
          <p:cNvSpPr txBox="1"/>
          <p:nvPr/>
        </p:nvSpPr>
        <p:spPr>
          <a:xfrm>
            <a:off x="4414169" y="479997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9" name="文本框 38">
            <a:extLst>
              <a:ext uri="{FF2B5EF4-FFF2-40B4-BE49-F238E27FC236}">
                <a16:creationId xmlns:a16="http://schemas.microsoft.com/office/drawing/2014/main" id="{3B0325DF-6746-0B84-E2E8-BA73CCA975F9}"/>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52897DC-E6A9-7AA5-3233-3E56BACE1DBA}"/>
              </a:ext>
            </a:extLst>
          </p:cNvPr>
          <p:cNvSpPr txBox="1"/>
          <p:nvPr/>
        </p:nvSpPr>
        <p:spPr>
          <a:xfrm>
            <a:off x="4884527" y="4799977"/>
            <a:ext cx="396044" cy="396045"/>
          </a:xfrm>
          <a:prstGeom prst="rect">
            <a:avLst/>
          </a:prstGeom>
          <a:noFill/>
          <a:ln w="2540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0434D8E1-105D-9BB8-FDEE-A55FFF619ED4}"/>
              </a:ext>
            </a:extLst>
          </p:cNvPr>
          <p:cNvSpPr txBox="1"/>
          <p:nvPr/>
        </p:nvSpPr>
        <p:spPr>
          <a:xfrm>
            <a:off x="53208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0CB8CE95-EEFC-76A2-0FD0-9A7193427E29}"/>
              </a:ext>
            </a:extLst>
          </p:cNvPr>
          <p:cNvSpPr txBox="1"/>
          <p:nvPr/>
        </p:nvSpPr>
        <p:spPr>
          <a:xfrm>
            <a:off x="3464603" y="4796262"/>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0" name="文本框 29">
            <a:extLst>
              <a:ext uri="{FF2B5EF4-FFF2-40B4-BE49-F238E27FC236}">
                <a16:creationId xmlns:a16="http://schemas.microsoft.com/office/drawing/2014/main" id="{3D5E54D5-A837-674E-1A21-408EEAB86619}"/>
              </a:ext>
            </a:extLst>
          </p:cNvPr>
          <p:cNvSpPr txBox="1"/>
          <p:nvPr/>
        </p:nvSpPr>
        <p:spPr>
          <a:xfrm>
            <a:off x="62784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25638E3-F6DB-A940-BD08-CA8C3476E315}"/>
              </a:ext>
            </a:extLst>
          </p:cNvPr>
          <p:cNvSpPr txBox="1"/>
          <p:nvPr/>
        </p:nvSpPr>
        <p:spPr>
          <a:xfrm>
            <a:off x="6964674"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41F88632-147D-08E4-3491-9838B69D78C6}"/>
              </a:ext>
            </a:extLst>
          </p:cNvPr>
          <p:cNvSpPr txBox="1"/>
          <p:nvPr/>
        </p:nvSpPr>
        <p:spPr>
          <a:xfrm>
            <a:off x="4270453" y="4131809"/>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21980AEE-66BD-8CE5-C2C8-66C3D0C4ACE0}"/>
              </a:ext>
            </a:extLst>
          </p:cNvPr>
          <p:cNvSpPr txBox="1"/>
          <p:nvPr/>
        </p:nvSpPr>
        <p:spPr>
          <a:xfrm>
            <a:off x="7120103" y="3533445"/>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8932A967-E180-5951-89A0-F74F2DF47027}"/>
              </a:ext>
            </a:extLst>
          </p:cNvPr>
          <p:cNvSpPr txBox="1"/>
          <p:nvPr/>
        </p:nvSpPr>
        <p:spPr>
          <a:xfrm>
            <a:off x="67572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C8D2D545-F770-88EB-BF8E-1A5A7367FA95}"/>
              </a:ext>
            </a:extLst>
          </p:cNvPr>
          <p:cNvSpPr txBox="1"/>
          <p:nvPr/>
        </p:nvSpPr>
        <p:spPr>
          <a:xfrm>
            <a:off x="7417975"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01E89E2E-A686-7218-8FCC-C9F4EB03547B}"/>
              </a:ext>
            </a:extLst>
          </p:cNvPr>
          <p:cNvSpPr txBox="1"/>
          <p:nvPr/>
        </p:nvSpPr>
        <p:spPr>
          <a:xfrm>
            <a:off x="7871276"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P3</a:t>
            </a:r>
            <a:endParaRPr lang="zh-CN" altLang="en-US" sz="20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ED38CB25-F9E0-58D8-B0C3-6C7F826D3052}"/>
              </a:ext>
            </a:extLst>
          </p:cNvPr>
          <p:cNvSpPr txBox="1"/>
          <p:nvPr/>
        </p:nvSpPr>
        <p:spPr>
          <a:xfrm>
            <a:off x="8324577"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P7</a:t>
            </a:r>
            <a:endParaRPr lang="zh-CN" altLang="en-US" sz="2000"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EE378B0E-640C-3E4C-8CC6-2D11465674CB}"/>
              </a:ext>
            </a:extLst>
          </p:cNvPr>
          <p:cNvSpPr txBox="1"/>
          <p:nvPr/>
        </p:nvSpPr>
        <p:spPr>
          <a:xfrm>
            <a:off x="8777874"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P8</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94A8F36F-EBC2-D005-F616-EADFE43881E5}"/>
              </a:ext>
            </a:extLst>
          </p:cNvPr>
          <p:cNvSpPr txBox="1"/>
          <p:nvPr/>
        </p:nvSpPr>
        <p:spPr>
          <a:xfrm>
            <a:off x="3951541" y="480369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5576B4DC-1B48-9D17-120F-C25BBC0010D8}"/>
              </a:ext>
            </a:extLst>
          </p:cNvPr>
          <p:cNvSpPr txBox="1"/>
          <p:nvPr/>
        </p:nvSpPr>
        <p:spPr>
          <a:xfrm>
            <a:off x="57996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6C1DBB5-A496-7FE1-ED49-A1E3F1ED8203}"/>
              </a:ext>
            </a:extLst>
          </p:cNvPr>
          <p:cNvSpPr txBox="1"/>
          <p:nvPr/>
        </p:nvSpPr>
        <p:spPr>
          <a:xfrm>
            <a:off x="7236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pic>
        <p:nvPicPr>
          <p:cNvPr id="65" name="音频 64">
            <a:hlinkClick r:id="" action="ppaction://media"/>
            <a:extLst>
              <a:ext uri="{FF2B5EF4-FFF2-40B4-BE49-F238E27FC236}">
                <a16:creationId xmlns:a16="http://schemas.microsoft.com/office/drawing/2014/main" id="{49297FB6-BB3E-BC58-A53F-8F85FB220E1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86521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161">
        <p159:morph option="byObject"/>
      </p:transition>
    </mc:Choice>
    <mc:Fallback xmlns="">
      <p:transition spd="slow" advTm="101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5"/>
                </p:tgtEl>
              </p:cMediaNode>
            </p:audio>
          </p:childTnLst>
        </p:cTn>
      </p:par>
    </p:tnLst>
    <p:bldLst>
      <p:bldP spid="43"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437D0-AE4D-094C-D1D3-12519DB52345}"/>
            </a:ext>
          </a:extLst>
        </p:cNvPr>
        <p:cNvGrpSpPr/>
        <p:nvPr/>
      </p:nvGrpSpPr>
      <p:grpSpPr>
        <a:xfrm>
          <a:off x="0" y="0"/>
          <a:ext cx="0" cy="0"/>
          <a:chOff x="0" y="0"/>
          <a:chExt cx="0" cy="0"/>
        </a:xfrm>
      </p:grpSpPr>
      <p:sp>
        <p:nvSpPr>
          <p:cNvPr id="42" name="文本框 41">
            <a:extLst>
              <a:ext uri="{FF2B5EF4-FFF2-40B4-BE49-F238E27FC236}">
                <a16:creationId xmlns:a16="http://schemas.microsoft.com/office/drawing/2014/main" id="{05410588-8753-7938-6E12-7BF4700A11F4}"/>
              </a:ext>
            </a:extLst>
          </p:cNvPr>
          <p:cNvSpPr txBox="1"/>
          <p:nvPr/>
        </p:nvSpPr>
        <p:spPr>
          <a:xfrm>
            <a:off x="6940298" y="2637706"/>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394F95D9-A3A0-DFDE-8D03-D75A2BA8FA99}"/>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BEA8EDDA-102C-3B29-7EF9-11CD0E65EC5F}"/>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缓存队列中的页面再次被访问时，依倒数第</a:t>
            </a:r>
            <a:r>
              <a:rPr lang="en-US" altLang="zh-CN" dirty="0"/>
              <a:t>K</a:t>
            </a:r>
            <a:r>
              <a:rPr lang="zh-CN" altLang="en-US" dirty="0"/>
              <a:t>次访问的时间排序，更新缓存队列中该页面的位置。</a:t>
            </a:r>
          </a:p>
        </p:txBody>
      </p:sp>
      <p:sp>
        <p:nvSpPr>
          <p:cNvPr id="7" name="灯片编号占位符 6">
            <a:extLst>
              <a:ext uri="{FF2B5EF4-FFF2-40B4-BE49-F238E27FC236}">
                <a16:creationId xmlns:a16="http://schemas.microsoft.com/office/drawing/2014/main" id="{4A395A40-134E-87EC-70D6-229BF5BD4581}"/>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34</a:t>
            </a:fld>
            <a:endParaRPr lang="en-US" altLang="zh-CN"/>
          </a:p>
        </p:txBody>
      </p:sp>
      <p:graphicFrame>
        <p:nvGraphicFramePr>
          <p:cNvPr id="13" name="表格 12">
            <a:extLst>
              <a:ext uri="{FF2B5EF4-FFF2-40B4-BE49-F238E27FC236}">
                <a16:creationId xmlns:a16="http://schemas.microsoft.com/office/drawing/2014/main" id="{8AB333B0-D7A0-B803-1213-750A168ACDDF}"/>
              </a:ext>
            </a:extLst>
          </p:cNvPr>
          <p:cNvGraphicFramePr>
            <a:graphicFrameLocks noGrp="1"/>
          </p:cNvGraphicFramePr>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C6AC5E53-AF2E-C5C4-4521-64ECC89D6D24}"/>
              </a:ext>
            </a:extLst>
          </p:cNvPr>
          <p:cNvGraphicFramePr>
            <a:graphicFrameLocks noGrp="1"/>
          </p:cNvGraphicFramePr>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BF3B833B-5E07-827E-D858-9CC16486AAA8}"/>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2BD1F4B2-91A5-39FB-3738-2F404DF1C933}"/>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2264219F-6E3D-F25F-7E64-247481815BBE}"/>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2D640BE-3279-A084-8427-22FDBCAB59E1}"/>
              </a:ext>
            </a:extLst>
          </p:cNvPr>
          <p:cNvSpPr txBox="1"/>
          <p:nvPr/>
        </p:nvSpPr>
        <p:spPr>
          <a:xfrm>
            <a:off x="5788063" y="374976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F93B6BE-A080-F2F7-C98A-EA5E6EE1F362}"/>
              </a:ext>
            </a:extLst>
          </p:cNvPr>
          <p:cNvSpPr txBox="1"/>
          <p:nvPr/>
        </p:nvSpPr>
        <p:spPr>
          <a:xfrm>
            <a:off x="5784166" y="3339162"/>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5CCDB11-89C6-DE0D-C155-9D9C0232630D}"/>
              </a:ext>
            </a:extLst>
          </p:cNvPr>
          <p:cNvSpPr txBox="1"/>
          <p:nvPr/>
        </p:nvSpPr>
        <p:spPr>
          <a:xfrm>
            <a:off x="5786895" y="29338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EC2CB72D-7F8C-3973-68E4-C5B3E5FA1398}"/>
              </a:ext>
            </a:extLst>
          </p:cNvPr>
          <p:cNvCxnSpPr>
            <a:cxnSpLocks/>
          </p:cNvCxnSpPr>
          <p:nvPr/>
        </p:nvCxnSpPr>
        <p:spPr>
          <a:xfrm flipH="1">
            <a:off x="6959302" y="3213770"/>
            <a:ext cx="495344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3878122-F869-5C56-0723-9E704BBCE2B0}"/>
              </a:ext>
            </a:extLst>
          </p:cNvPr>
          <p:cNvSpPr txBox="1"/>
          <p:nvPr/>
        </p:nvSpPr>
        <p:spPr>
          <a:xfrm>
            <a:off x="8759956" y="34010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4" name="文本框 3">
            <a:extLst>
              <a:ext uri="{FF2B5EF4-FFF2-40B4-BE49-F238E27FC236}">
                <a16:creationId xmlns:a16="http://schemas.microsoft.com/office/drawing/2014/main" id="{8A16CCE0-D4B5-79CA-809A-D1D3ADC1B28F}"/>
              </a:ext>
            </a:extLst>
          </p:cNvPr>
          <p:cNvSpPr txBox="1"/>
          <p:nvPr/>
        </p:nvSpPr>
        <p:spPr>
          <a:xfrm>
            <a:off x="5782476" y="4135951"/>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A1AE960-EEE3-5DC8-FA21-E5EEBEB9DAE1}"/>
              </a:ext>
            </a:extLst>
          </p:cNvPr>
          <p:cNvSpPr txBox="1"/>
          <p:nvPr/>
        </p:nvSpPr>
        <p:spPr>
          <a:xfrm>
            <a:off x="4842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6D0B9C1-5AAB-FFDB-B4DA-C33BD22A07FE}"/>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ED556966-450E-6F78-6465-8F09D0F5EFAA}"/>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AE0F682-103B-B8C5-9331-4BE7FC742032}"/>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C584FE99-1AD5-1BE0-9DC0-6C91931ED27E}"/>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5E430A96-54BA-0632-B17D-F05D8B5A89D8}"/>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74C386DE-BFA7-7E10-A994-B74B60572ED1}"/>
              </a:ext>
            </a:extLst>
          </p:cNvPr>
          <p:cNvSpPr txBox="1"/>
          <p:nvPr/>
        </p:nvSpPr>
        <p:spPr>
          <a:xfrm>
            <a:off x="4363200" y="481318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F24F49C-A780-8BD8-E79B-746BBA391D99}"/>
              </a:ext>
            </a:extLst>
          </p:cNvPr>
          <p:cNvSpPr txBox="1"/>
          <p:nvPr/>
        </p:nvSpPr>
        <p:spPr>
          <a:xfrm>
            <a:off x="4414169" y="479997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9" name="文本框 38">
            <a:extLst>
              <a:ext uri="{FF2B5EF4-FFF2-40B4-BE49-F238E27FC236}">
                <a16:creationId xmlns:a16="http://schemas.microsoft.com/office/drawing/2014/main" id="{459E02B4-7894-0CB0-6E63-BEA6D80768C8}"/>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90FA7E89-8F82-14E0-EC2F-589F7580AFA4}"/>
              </a:ext>
            </a:extLst>
          </p:cNvPr>
          <p:cNvSpPr txBox="1"/>
          <p:nvPr/>
        </p:nvSpPr>
        <p:spPr>
          <a:xfrm>
            <a:off x="4884527" y="4799977"/>
            <a:ext cx="396044" cy="396045"/>
          </a:xfrm>
          <a:prstGeom prst="rect">
            <a:avLst/>
          </a:prstGeom>
          <a:noFill/>
          <a:ln w="2540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97AA841C-03ED-B5FB-A572-F15A402A4330}"/>
              </a:ext>
            </a:extLst>
          </p:cNvPr>
          <p:cNvSpPr txBox="1"/>
          <p:nvPr/>
        </p:nvSpPr>
        <p:spPr>
          <a:xfrm>
            <a:off x="53208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787ED8E-353B-24B0-A272-1A74260F1906}"/>
              </a:ext>
            </a:extLst>
          </p:cNvPr>
          <p:cNvSpPr txBox="1"/>
          <p:nvPr/>
        </p:nvSpPr>
        <p:spPr>
          <a:xfrm>
            <a:off x="3464603" y="4796262"/>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0" name="文本框 29">
            <a:extLst>
              <a:ext uri="{FF2B5EF4-FFF2-40B4-BE49-F238E27FC236}">
                <a16:creationId xmlns:a16="http://schemas.microsoft.com/office/drawing/2014/main" id="{C85E0BFB-D67D-4EF9-5C0C-DE14A7F875BB}"/>
              </a:ext>
            </a:extLst>
          </p:cNvPr>
          <p:cNvSpPr txBox="1"/>
          <p:nvPr/>
        </p:nvSpPr>
        <p:spPr>
          <a:xfrm>
            <a:off x="62784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2A35EFD-8B99-AA32-9ECE-3E1EF49F8F7A}"/>
              </a:ext>
            </a:extLst>
          </p:cNvPr>
          <p:cNvSpPr txBox="1"/>
          <p:nvPr/>
        </p:nvSpPr>
        <p:spPr>
          <a:xfrm>
            <a:off x="77148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826AA1BF-150C-2BB1-83A8-21AE40726F65}"/>
              </a:ext>
            </a:extLst>
          </p:cNvPr>
          <p:cNvSpPr txBox="1"/>
          <p:nvPr/>
        </p:nvSpPr>
        <p:spPr>
          <a:xfrm>
            <a:off x="4270453" y="4131809"/>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2E958558-6D64-9C3A-BD89-FC7D66C4F7F3}"/>
              </a:ext>
            </a:extLst>
          </p:cNvPr>
          <p:cNvSpPr txBox="1"/>
          <p:nvPr/>
        </p:nvSpPr>
        <p:spPr>
          <a:xfrm>
            <a:off x="7120103" y="3533445"/>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1817D6F5-B141-7BD0-5EB7-2DA15CD7A023}"/>
              </a:ext>
            </a:extLst>
          </p:cNvPr>
          <p:cNvSpPr txBox="1"/>
          <p:nvPr/>
        </p:nvSpPr>
        <p:spPr>
          <a:xfrm>
            <a:off x="67572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4688629A-2376-F0B1-5CA1-E2BC43EA32BD}"/>
              </a:ext>
            </a:extLst>
          </p:cNvPr>
          <p:cNvSpPr txBox="1"/>
          <p:nvPr/>
        </p:nvSpPr>
        <p:spPr>
          <a:xfrm>
            <a:off x="6949626"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30DF30B3-0FCA-9A30-65DD-6C93FEA69E54}"/>
              </a:ext>
            </a:extLst>
          </p:cNvPr>
          <p:cNvSpPr txBox="1"/>
          <p:nvPr/>
        </p:nvSpPr>
        <p:spPr>
          <a:xfrm>
            <a:off x="7402927"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P3</a:t>
            </a:r>
            <a:endParaRPr lang="zh-CN" altLang="en-US" sz="20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1028BDA9-F927-3025-A0C7-A119B2572084}"/>
              </a:ext>
            </a:extLst>
          </p:cNvPr>
          <p:cNvSpPr txBox="1"/>
          <p:nvPr/>
        </p:nvSpPr>
        <p:spPr>
          <a:xfrm>
            <a:off x="7856228"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P7</a:t>
            </a:r>
            <a:endParaRPr lang="zh-CN" altLang="en-US" sz="2000"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B42FA11B-5C52-D82C-FB5E-07EE92291C7E}"/>
              </a:ext>
            </a:extLst>
          </p:cNvPr>
          <p:cNvSpPr txBox="1"/>
          <p:nvPr/>
        </p:nvSpPr>
        <p:spPr>
          <a:xfrm>
            <a:off x="8309525"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P8</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D368987-FDB1-CDF7-621F-BAE26DE246B0}"/>
              </a:ext>
            </a:extLst>
          </p:cNvPr>
          <p:cNvSpPr txBox="1"/>
          <p:nvPr/>
        </p:nvSpPr>
        <p:spPr>
          <a:xfrm>
            <a:off x="5832027" y="480369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A657A999-D522-8C1F-5DA3-B0C39AA90976}"/>
              </a:ext>
            </a:extLst>
          </p:cNvPr>
          <p:cNvSpPr txBox="1"/>
          <p:nvPr/>
        </p:nvSpPr>
        <p:spPr>
          <a:xfrm>
            <a:off x="57996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1C9E2CB-9E4E-EA0E-8C26-F4647E0F6B73}"/>
              </a:ext>
            </a:extLst>
          </p:cNvPr>
          <p:cNvSpPr txBox="1"/>
          <p:nvPr/>
        </p:nvSpPr>
        <p:spPr>
          <a:xfrm>
            <a:off x="7236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pic>
        <p:nvPicPr>
          <p:cNvPr id="55" name="音频 54">
            <a:hlinkClick r:id="" action="ppaction://media"/>
            <a:extLst>
              <a:ext uri="{FF2B5EF4-FFF2-40B4-BE49-F238E27FC236}">
                <a16:creationId xmlns:a16="http://schemas.microsoft.com/office/drawing/2014/main" id="{62B70224-4FCA-2BE8-9328-E24DBC7B3AF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84" t="-203184" r="-203184" b="-203184"/>
          <a:stretch>
            <a:fillRect/>
          </a:stretch>
        </p:blipFill>
        <p:spPr>
          <a:xfrm>
            <a:off x="10050222" y="4719397"/>
            <a:ext cx="2057876" cy="2057876"/>
          </a:xfrm>
          <a:prstGeom prst="ellipse">
            <a:avLst/>
          </a:prstGeom>
        </p:spPr>
      </p:pic>
    </p:spTree>
    <p:custDataLst>
      <p:tags r:id="rId1"/>
    </p:custDataLst>
    <p:extLst>
      <p:ext uri="{BB962C8B-B14F-4D97-AF65-F5344CB8AC3E}">
        <p14:creationId xmlns:p14="http://schemas.microsoft.com/office/powerpoint/2010/main" val="414784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814">
        <p159:morph option="byObject"/>
      </p:transition>
    </mc:Choice>
    <mc:Fallback xmlns="">
      <p:transition spd="slow" advTm="218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55"/>
                </p:tgtEl>
              </p:cMediaNode>
            </p:audio>
          </p:childTnLst>
        </p:cTn>
      </p:par>
    </p:tnLst>
    <p:bldLst>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1AA62-6302-CD5D-5411-FEF643B4169D}"/>
            </a:ext>
          </a:extLst>
        </p:cNvPr>
        <p:cNvGrpSpPr/>
        <p:nvPr/>
      </p:nvGrpSpPr>
      <p:grpSpPr>
        <a:xfrm>
          <a:off x="0" y="0"/>
          <a:ext cx="0" cy="0"/>
          <a:chOff x="0" y="0"/>
          <a:chExt cx="0" cy="0"/>
        </a:xfrm>
      </p:grpSpPr>
      <p:sp>
        <p:nvSpPr>
          <p:cNvPr id="42" name="文本框 41">
            <a:extLst>
              <a:ext uri="{FF2B5EF4-FFF2-40B4-BE49-F238E27FC236}">
                <a16:creationId xmlns:a16="http://schemas.microsoft.com/office/drawing/2014/main" id="{E7985BAF-AA2C-97ED-A959-37288B1A3906}"/>
              </a:ext>
            </a:extLst>
          </p:cNvPr>
          <p:cNvSpPr txBox="1"/>
          <p:nvPr/>
        </p:nvSpPr>
        <p:spPr>
          <a:xfrm>
            <a:off x="6940298" y="2637706"/>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A4936E05-C5C7-1369-2CA5-C2C42AFC70E4}"/>
              </a:ext>
            </a:extLst>
          </p:cNvPr>
          <p:cNvSpPr>
            <a:spLocks noGrp="1"/>
          </p:cNvSpPr>
          <p:nvPr>
            <p:ph type="title"/>
          </p:nvPr>
        </p:nvSpPr>
        <p:spPr/>
        <p:txBody>
          <a:bodyPr>
            <a:normAutofit/>
          </a:bodyPr>
          <a:lstStyle/>
          <a:p>
            <a:r>
              <a:rPr lang="en-US" altLang="zh-CN" sz="3200" b="1" dirty="0">
                <a:solidFill>
                  <a:schemeClr val="accent1"/>
                </a:solidFill>
              </a:rPr>
              <a:t>LRU-K</a:t>
            </a:r>
            <a:r>
              <a:rPr lang="zh-CN" altLang="en-US" sz="3200" b="1" dirty="0">
                <a:solidFill>
                  <a:schemeClr val="accent1"/>
                </a:solidFill>
              </a:rPr>
              <a:t>算法</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150A9C6C-0EA2-C349-85BD-0C0E217AE579}"/>
              </a:ext>
            </a:extLst>
          </p:cNvPr>
          <p:cNvSpPr>
            <a:spLocks noGrp="1"/>
          </p:cNvSpPr>
          <p:nvPr>
            <p:ph idx="1"/>
          </p:nvPr>
        </p:nvSpPr>
        <p:spPr>
          <a:xfrm>
            <a:off x="1455738" y="5158777"/>
            <a:ext cx="9391995" cy="1079329"/>
          </a:xfrm>
        </p:spPr>
        <p:txBody>
          <a:bodyPr>
            <a:noAutofit/>
          </a:bodyPr>
          <a:lstStyle/>
          <a:p>
            <a:pPr>
              <a:lnSpc>
                <a:spcPct val="150000"/>
              </a:lnSpc>
              <a:spcBef>
                <a:spcPts val="0"/>
              </a:spcBef>
            </a:pPr>
            <a:r>
              <a:rPr lang="zh-CN" altLang="en-US" dirty="0"/>
              <a:t>缓存队列中的页面再次被访问时，依倒数第</a:t>
            </a:r>
            <a:r>
              <a:rPr lang="en-US" altLang="zh-CN" dirty="0"/>
              <a:t>K</a:t>
            </a:r>
            <a:r>
              <a:rPr lang="zh-CN" altLang="en-US" dirty="0"/>
              <a:t>次访问的时间排序，更新缓存队列中该页面的位置。</a:t>
            </a:r>
          </a:p>
        </p:txBody>
      </p:sp>
      <p:sp>
        <p:nvSpPr>
          <p:cNvPr id="7" name="灯片编号占位符 6">
            <a:extLst>
              <a:ext uri="{FF2B5EF4-FFF2-40B4-BE49-F238E27FC236}">
                <a16:creationId xmlns:a16="http://schemas.microsoft.com/office/drawing/2014/main" id="{98FDB0FF-8460-8F2A-B4E1-B519D83596D4}"/>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35</a:t>
            </a:fld>
            <a:endParaRPr lang="en-US" altLang="zh-CN"/>
          </a:p>
        </p:txBody>
      </p:sp>
      <p:graphicFrame>
        <p:nvGraphicFramePr>
          <p:cNvPr id="13" name="表格 12">
            <a:extLst>
              <a:ext uri="{FF2B5EF4-FFF2-40B4-BE49-F238E27FC236}">
                <a16:creationId xmlns:a16="http://schemas.microsoft.com/office/drawing/2014/main" id="{D3E89B09-6FBD-0177-1BE5-DD6A513C500D}"/>
              </a:ext>
            </a:extLst>
          </p:cNvPr>
          <p:cNvGraphicFramePr>
            <a:graphicFrameLocks noGrp="1"/>
          </p:cNvGraphicFramePr>
          <p:nvPr/>
        </p:nvGraphicFramePr>
        <p:xfrm>
          <a:off x="3997703"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b="0" dirty="0">
                        <a:solidFill>
                          <a:schemeClr val="bg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graphicFrame>
        <p:nvGraphicFramePr>
          <p:cNvPr id="16" name="表格 15">
            <a:extLst>
              <a:ext uri="{FF2B5EF4-FFF2-40B4-BE49-F238E27FC236}">
                <a16:creationId xmlns:a16="http://schemas.microsoft.com/office/drawing/2014/main" id="{C7CC4702-F7E7-B2F0-4ECC-4624F2665A47}"/>
              </a:ext>
            </a:extLst>
          </p:cNvPr>
          <p:cNvGraphicFramePr>
            <a:graphicFrameLocks noGrp="1"/>
          </p:cNvGraphicFramePr>
          <p:nvPr/>
        </p:nvGraphicFramePr>
        <p:xfrm>
          <a:off x="5509382" y="2948377"/>
          <a:ext cx="1038632" cy="1584912"/>
        </p:xfrm>
        <a:graphic>
          <a:graphicData uri="http://schemas.openxmlformats.org/drawingml/2006/table">
            <a:tbl>
              <a:tblPr firstRow="1" bandRow="1">
                <a:tableStyleId>{5940675A-B579-460E-94D1-54222C63F5DA}</a:tableStyleId>
              </a:tblPr>
              <a:tblGrid>
                <a:gridCol w="1038632">
                  <a:extLst>
                    <a:ext uri="{9D8B030D-6E8A-4147-A177-3AD203B41FA5}">
                      <a16:colId xmlns:a16="http://schemas.microsoft.com/office/drawing/2014/main" val="4022564881"/>
                    </a:ext>
                  </a:extLst>
                </a:gridCol>
              </a:tblGrid>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396188">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18" name="文本框 17">
            <a:extLst>
              <a:ext uri="{FF2B5EF4-FFF2-40B4-BE49-F238E27FC236}">
                <a16:creationId xmlns:a16="http://schemas.microsoft.com/office/drawing/2014/main" id="{04AC7B56-E777-413F-F719-DDAC1A649E4C}"/>
              </a:ext>
            </a:extLst>
          </p:cNvPr>
          <p:cNvSpPr txBox="1"/>
          <p:nvPr/>
        </p:nvSpPr>
        <p:spPr>
          <a:xfrm>
            <a:off x="3666578" y="2208068"/>
            <a:ext cx="155877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历史队列</a:t>
            </a:r>
          </a:p>
        </p:txBody>
      </p:sp>
      <p:sp>
        <p:nvSpPr>
          <p:cNvPr id="19" name="文本框 18">
            <a:extLst>
              <a:ext uri="{FF2B5EF4-FFF2-40B4-BE49-F238E27FC236}">
                <a16:creationId xmlns:a16="http://schemas.microsoft.com/office/drawing/2014/main" id="{FEDBF87B-D1EB-B383-BFEE-F26BD434C249}"/>
              </a:ext>
            </a:extLst>
          </p:cNvPr>
          <p:cNvSpPr txBox="1"/>
          <p:nvPr/>
        </p:nvSpPr>
        <p:spPr>
          <a:xfrm>
            <a:off x="5245674" y="2208068"/>
            <a:ext cx="147637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缓存队列</a:t>
            </a:r>
          </a:p>
        </p:txBody>
      </p:sp>
      <p:sp>
        <p:nvSpPr>
          <p:cNvPr id="17" name="矩形 16">
            <a:extLst>
              <a:ext uri="{FF2B5EF4-FFF2-40B4-BE49-F238E27FC236}">
                <a16:creationId xmlns:a16="http://schemas.microsoft.com/office/drawing/2014/main" id="{C2FB6EC7-E358-D1CA-ED80-3967620B9947}"/>
              </a:ext>
            </a:extLst>
          </p:cNvPr>
          <p:cNvSpPr/>
          <p:nvPr/>
        </p:nvSpPr>
        <p:spPr>
          <a:xfrm>
            <a:off x="4506660" y="792146"/>
            <a:ext cx="3177091" cy="54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假设</a:t>
            </a:r>
            <a:r>
              <a:rPr lang="en-US" altLang="zh-CN" dirty="0">
                <a:latin typeface="微软雅黑" panose="020B0503020204020204" pitchFamily="34" charset="-122"/>
                <a:ea typeface="微软雅黑" panose="020B0503020204020204" pitchFamily="34" charset="-122"/>
              </a:rPr>
              <a:t>K=2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SIZE=4</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7B48811-ACD2-41F8-7CC3-77BE5E48D2E8}"/>
              </a:ext>
            </a:extLst>
          </p:cNvPr>
          <p:cNvSpPr txBox="1"/>
          <p:nvPr/>
        </p:nvSpPr>
        <p:spPr>
          <a:xfrm>
            <a:off x="5788063" y="3749764"/>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56E32F2-C8E0-0ADF-38A2-A7B944FA62EB}"/>
              </a:ext>
            </a:extLst>
          </p:cNvPr>
          <p:cNvSpPr txBox="1"/>
          <p:nvPr/>
        </p:nvSpPr>
        <p:spPr>
          <a:xfrm>
            <a:off x="5784166" y="3339162"/>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79E0434-2D79-747A-685E-DFEEDB5BB428}"/>
              </a:ext>
            </a:extLst>
          </p:cNvPr>
          <p:cNvSpPr txBox="1"/>
          <p:nvPr/>
        </p:nvSpPr>
        <p:spPr>
          <a:xfrm>
            <a:off x="5786895" y="29338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8FADD625-03FB-1374-FEC1-84D5357B8BE2}"/>
              </a:ext>
            </a:extLst>
          </p:cNvPr>
          <p:cNvCxnSpPr>
            <a:cxnSpLocks/>
          </p:cNvCxnSpPr>
          <p:nvPr/>
        </p:nvCxnSpPr>
        <p:spPr>
          <a:xfrm flipH="1">
            <a:off x="6959302" y="3213770"/>
            <a:ext cx="495344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A923C23-8BFC-22D3-64CB-7E32D0352773}"/>
              </a:ext>
            </a:extLst>
          </p:cNvPr>
          <p:cNvSpPr txBox="1"/>
          <p:nvPr/>
        </p:nvSpPr>
        <p:spPr>
          <a:xfrm>
            <a:off x="8759956" y="3401018"/>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页面请求</a:t>
            </a:r>
          </a:p>
        </p:txBody>
      </p:sp>
      <p:sp>
        <p:nvSpPr>
          <p:cNvPr id="4" name="文本框 3">
            <a:extLst>
              <a:ext uri="{FF2B5EF4-FFF2-40B4-BE49-F238E27FC236}">
                <a16:creationId xmlns:a16="http://schemas.microsoft.com/office/drawing/2014/main" id="{94119ADB-6FCC-D359-094B-9C558B851D49}"/>
              </a:ext>
            </a:extLst>
          </p:cNvPr>
          <p:cNvSpPr txBox="1"/>
          <p:nvPr/>
        </p:nvSpPr>
        <p:spPr>
          <a:xfrm>
            <a:off x="5782476" y="4135951"/>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8E5C191-6CDF-9FD7-576D-429E41AF9C38}"/>
              </a:ext>
            </a:extLst>
          </p:cNvPr>
          <p:cNvSpPr txBox="1"/>
          <p:nvPr/>
        </p:nvSpPr>
        <p:spPr>
          <a:xfrm>
            <a:off x="4842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517343F-98AD-27B2-A43F-4A642302589C}"/>
              </a:ext>
            </a:extLst>
          </p:cNvPr>
          <p:cNvSpPr txBox="1"/>
          <p:nvPr/>
        </p:nvSpPr>
        <p:spPr>
          <a:xfrm>
            <a:off x="2446857" y="4818960"/>
            <a:ext cx="51167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D78DC439-17F4-FF9F-3388-097130A4A92B}"/>
              </a:ext>
            </a:extLst>
          </p:cNvPr>
          <p:cNvSpPr txBox="1"/>
          <p:nvPr/>
        </p:nvSpPr>
        <p:spPr>
          <a:xfrm>
            <a:off x="1967691" y="4818960"/>
            <a:ext cx="492443" cy="400110"/>
          </a:xfrm>
          <a:prstGeom prst="rect">
            <a:avLst/>
          </a:prstGeom>
          <a:noFill/>
        </p:spPr>
        <p:txBody>
          <a:bodyPr wrap="none" rtlCol="0">
            <a:spAutoFit/>
          </a:bodyPr>
          <a:lstStyle/>
          <a:p>
            <a:r>
              <a:rPr lang="en-US" altLang="zh-CN" sz="2000" dirty="0">
                <a:solidFill>
                  <a:schemeClr val="bg1">
                    <a:lumMod val="75000"/>
                  </a:schemeClr>
                </a:solidFill>
                <a:latin typeface="微软雅黑" panose="020B0503020204020204" pitchFamily="34" charset="-122"/>
                <a:ea typeface="微软雅黑" panose="020B0503020204020204" pitchFamily="34" charset="-122"/>
              </a:rPr>
              <a:t>P1</a:t>
            </a:r>
            <a:endParaRPr lang="zh-CN" altLang="en-US" sz="2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56D695B-7544-3696-0CA9-2D508EC94B69}"/>
              </a:ext>
            </a:extLst>
          </p:cNvPr>
          <p:cNvSpPr txBox="1"/>
          <p:nvPr/>
        </p:nvSpPr>
        <p:spPr>
          <a:xfrm>
            <a:off x="34056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E633ECA1-CC61-D2BF-A579-20F97517F02C}"/>
              </a:ext>
            </a:extLst>
          </p:cNvPr>
          <p:cNvSpPr txBox="1"/>
          <p:nvPr/>
        </p:nvSpPr>
        <p:spPr>
          <a:xfrm>
            <a:off x="29268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0DB3F12C-DE07-7C76-4D2C-4EE4F0C1380C}"/>
              </a:ext>
            </a:extLst>
          </p:cNvPr>
          <p:cNvSpPr txBox="1"/>
          <p:nvPr/>
        </p:nvSpPr>
        <p:spPr>
          <a:xfrm>
            <a:off x="3884400" y="481896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D564F220-0A56-A312-32E5-EC68EB8D25E5}"/>
              </a:ext>
            </a:extLst>
          </p:cNvPr>
          <p:cNvSpPr txBox="1"/>
          <p:nvPr/>
        </p:nvSpPr>
        <p:spPr>
          <a:xfrm>
            <a:off x="4363200" y="481318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1E74EC30-290B-86EC-5CE8-67B89D559773}"/>
              </a:ext>
            </a:extLst>
          </p:cNvPr>
          <p:cNvSpPr txBox="1"/>
          <p:nvPr/>
        </p:nvSpPr>
        <p:spPr>
          <a:xfrm>
            <a:off x="4414169" y="479997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9" name="文本框 38">
            <a:extLst>
              <a:ext uri="{FF2B5EF4-FFF2-40B4-BE49-F238E27FC236}">
                <a16:creationId xmlns:a16="http://schemas.microsoft.com/office/drawing/2014/main" id="{B0621E32-7CF0-1065-BD6B-1CD3EFB17C2E}"/>
              </a:ext>
            </a:extLst>
          </p:cNvPr>
          <p:cNvSpPr txBox="1"/>
          <p:nvPr/>
        </p:nvSpPr>
        <p:spPr>
          <a:xfrm>
            <a:off x="1967691" y="4263038"/>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访问顺序：</a:t>
            </a:r>
            <a:endParaRPr lang="en-US" altLang="zh-CN"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F10FA2DC-11AB-0623-7C9E-428BD384E784}"/>
              </a:ext>
            </a:extLst>
          </p:cNvPr>
          <p:cNvSpPr txBox="1"/>
          <p:nvPr/>
        </p:nvSpPr>
        <p:spPr>
          <a:xfrm>
            <a:off x="4884527" y="4799977"/>
            <a:ext cx="396044" cy="396045"/>
          </a:xfrm>
          <a:prstGeom prst="rect">
            <a:avLst/>
          </a:prstGeom>
          <a:noFill/>
          <a:ln w="25400">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EBA6EB2F-8EFE-9A7D-0E95-ED8352C7F45F}"/>
              </a:ext>
            </a:extLst>
          </p:cNvPr>
          <p:cNvSpPr txBox="1"/>
          <p:nvPr/>
        </p:nvSpPr>
        <p:spPr>
          <a:xfrm>
            <a:off x="53208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P5</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4E0885F-5D8C-449E-1B48-AEDDAC640A35}"/>
              </a:ext>
            </a:extLst>
          </p:cNvPr>
          <p:cNvSpPr txBox="1"/>
          <p:nvPr/>
        </p:nvSpPr>
        <p:spPr>
          <a:xfrm>
            <a:off x="3464603" y="4796262"/>
            <a:ext cx="396044" cy="396045"/>
          </a:xfrm>
          <a:prstGeom prst="rect">
            <a:avLst/>
          </a:prstGeom>
          <a:noFill/>
          <a:ln w="25400">
            <a:solidFill>
              <a:srgbClr val="FF0000"/>
            </a:solidFill>
          </a:ln>
        </p:spPr>
        <p:txBody>
          <a:bodyPr wrap="square" rtlCol="0">
            <a:spAutoFit/>
          </a:bodyPr>
          <a:lstStyle/>
          <a:p>
            <a:endParaRPr lang="zh-CN" altLang="en-US" dirty="0"/>
          </a:p>
        </p:txBody>
      </p:sp>
      <p:sp>
        <p:nvSpPr>
          <p:cNvPr id="30" name="文本框 29">
            <a:extLst>
              <a:ext uri="{FF2B5EF4-FFF2-40B4-BE49-F238E27FC236}">
                <a16:creationId xmlns:a16="http://schemas.microsoft.com/office/drawing/2014/main" id="{28B8BEC7-B786-2A0C-83A7-B9EF73A0C4EA}"/>
              </a:ext>
            </a:extLst>
          </p:cNvPr>
          <p:cNvSpPr txBox="1"/>
          <p:nvPr/>
        </p:nvSpPr>
        <p:spPr>
          <a:xfrm>
            <a:off x="62784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7B48368-1DA7-8B4C-623D-A83FB757ACB6}"/>
              </a:ext>
            </a:extLst>
          </p:cNvPr>
          <p:cNvSpPr txBox="1"/>
          <p:nvPr/>
        </p:nvSpPr>
        <p:spPr>
          <a:xfrm>
            <a:off x="77148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2262D997-16E4-ED35-1F90-7BABBDEE9085}"/>
              </a:ext>
            </a:extLst>
          </p:cNvPr>
          <p:cNvSpPr txBox="1"/>
          <p:nvPr/>
        </p:nvSpPr>
        <p:spPr>
          <a:xfrm>
            <a:off x="7120103" y="3533445"/>
            <a:ext cx="492443"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72E8C238-DBC5-AC75-BCD9-192E7AD9339B}"/>
              </a:ext>
            </a:extLst>
          </p:cNvPr>
          <p:cNvSpPr txBox="1"/>
          <p:nvPr/>
        </p:nvSpPr>
        <p:spPr>
          <a:xfrm>
            <a:off x="67572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C40EA31-E69F-26B0-1F3D-64C018C31E7D}"/>
              </a:ext>
            </a:extLst>
          </p:cNvPr>
          <p:cNvSpPr txBox="1"/>
          <p:nvPr/>
        </p:nvSpPr>
        <p:spPr>
          <a:xfrm>
            <a:off x="81936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P1</a:t>
            </a:r>
            <a:endParaRPr lang="zh-CN" altLang="en-US" sz="20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97FBC358-5781-2BB6-4CBA-E4DCB0899449}"/>
              </a:ext>
            </a:extLst>
          </p:cNvPr>
          <p:cNvSpPr txBox="1"/>
          <p:nvPr/>
        </p:nvSpPr>
        <p:spPr>
          <a:xfrm>
            <a:off x="6931862"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P3</a:t>
            </a:r>
            <a:endParaRPr lang="zh-CN" altLang="en-US" sz="20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F8610931-E441-06B5-7CDD-DB2D2D9FBE59}"/>
              </a:ext>
            </a:extLst>
          </p:cNvPr>
          <p:cNvSpPr txBox="1"/>
          <p:nvPr/>
        </p:nvSpPr>
        <p:spPr>
          <a:xfrm>
            <a:off x="7385163"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P7</a:t>
            </a:r>
            <a:endParaRPr lang="zh-CN" altLang="en-US" sz="2000"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FB5CA138-87FA-BF89-5F71-F68E2C726868}"/>
              </a:ext>
            </a:extLst>
          </p:cNvPr>
          <p:cNvSpPr txBox="1"/>
          <p:nvPr/>
        </p:nvSpPr>
        <p:spPr>
          <a:xfrm>
            <a:off x="7838460" y="2637706"/>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P8</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8DE0102-494A-CAB6-51E0-4709C312AF1F}"/>
              </a:ext>
            </a:extLst>
          </p:cNvPr>
          <p:cNvSpPr txBox="1"/>
          <p:nvPr/>
        </p:nvSpPr>
        <p:spPr>
          <a:xfrm>
            <a:off x="5832027" y="4803698"/>
            <a:ext cx="396044" cy="396045"/>
          </a:xfrm>
          <a:prstGeom prst="rect">
            <a:avLst/>
          </a:prstGeom>
          <a:noFill/>
          <a:ln w="25400">
            <a:solidFill>
              <a:srgbClr val="FF0000"/>
            </a:solidFill>
          </a:ln>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4D3884E5-A39A-CF43-06D3-9C90ACC23F71}"/>
              </a:ext>
            </a:extLst>
          </p:cNvPr>
          <p:cNvSpPr txBox="1"/>
          <p:nvPr/>
        </p:nvSpPr>
        <p:spPr>
          <a:xfrm>
            <a:off x="57996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P4</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F06B48E-8F39-94B1-320D-BFA6AC87A927}"/>
              </a:ext>
            </a:extLst>
          </p:cNvPr>
          <p:cNvSpPr txBox="1"/>
          <p:nvPr/>
        </p:nvSpPr>
        <p:spPr>
          <a:xfrm>
            <a:off x="7236000" y="4820400"/>
            <a:ext cx="49244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P6</a:t>
            </a:r>
            <a:endParaRPr lang="zh-CN" altLang="en-US" sz="2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5A9EACD2-C91D-CCA5-DE30-883676FE9832}"/>
              </a:ext>
            </a:extLst>
          </p:cNvPr>
          <p:cNvSpPr txBox="1"/>
          <p:nvPr/>
        </p:nvSpPr>
        <p:spPr>
          <a:xfrm>
            <a:off x="6787576" y="4797946"/>
            <a:ext cx="396044" cy="396045"/>
          </a:xfrm>
          <a:prstGeom prst="rect">
            <a:avLst/>
          </a:prstGeom>
          <a:noFill/>
          <a:ln w="25400">
            <a:solidFill>
              <a:srgbClr val="FF0000"/>
            </a:solidFill>
          </a:ln>
        </p:spPr>
        <p:txBody>
          <a:bodyPr wrap="square" rtlCol="0">
            <a:spAutoFit/>
          </a:bodyPr>
          <a:lstStyle/>
          <a:p>
            <a:endParaRPr lang="zh-CN" altLang="en-US" dirty="0"/>
          </a:p>
        </p:txBody>
      </p:sp>
      <p:pic>
        <p:nvPicPr>
          <p:cNvPr id="61" name="音频 60">
            <a:hlinkClick r:id="" action="ppaction://media"/>
            <a:extLst>
              <a:ext uri="{FF2B5EF4-FFF2-40B4-BE49-F238E27FC236}">
                <a16:creationId xmlns:a16="http://schemas.microsoft.com/office/drawing/2014/main" id="{6D39274B-0685-ACC9-EF1D-014B05F5850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84" t="-203184" r="-203184" b="-203184"/>
          <a:stretch>
            <a:fillRect/>
          </a:stretch>
        </p:blipFill>
        <p:spPr>
          <a:xfrm>
            <a:off x="10050222" y="4719397"/>
            <a:ext cx="2057876" cy="2057876"/>
          </a:xfrm>
          <a:prstGeom prst="ellipse">
            <a:avLst/>
          </a:prstGeom>
        </p:spPr>
      </p:pic>
      <p:cxnSp>
        <p:nvCxnSpPr>
          <p:cNvPr id="65" name="连接符: 曲线 64">
            <a:extLst>
              <a:ext uri="{FF2B5EF4-FFF2-40B4-BE49-F238E27FC236}">
                <a16:creationId xmlns:a16="http://schemas.microsoft.com/office/drawing/2014/main" id="{98FA00EF-2C0B-20D2-44A5-14B354977236}"/>
              </a:ext>
            </a:extLst>
          </p:cNvPr>
          <p:cNvCxnSpPr>
            <a:cxnSpLocks/>
          </p:cNvCxnSpPr>
          <p:nvPr/>
        </p:nvCxnSpPr>
        <p:spPr>
          <a:xfrm rot="5400000">
            <a:off x="5168274" y="2970926"/>
            <a:ext cx="12700" cy="3612501"/>
          </a:xfrm>
          <a:prstGeom prst="curvedConnector3">
            <a:avLst>
              <a:gd name="adj1" fmla="val -6026087"/>
            </a:avLst>
          </a:prstGeom>
          <a:ln w="50800">
            <a:prstDash val="sysDash"/>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57937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7106">
        <p159:morph option="byObject"/>
      </p:transition>
    </mc:Choice>
    <mc:Fallback xmlns="">
      <p:transition spd="slow" advTm="371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childTnLst>
                                </p:cTn>
                              </p:par>
                              <p:par>
                                <p:cTn id="12" presetID="1" presetClass="entr" presetSubtype="0" fill="hold" nodeType="withEffect">
                                  <p:stCondLst>
                                    <p:cond delay="19000"/>
                                  </p:stCondLst>
                                  <p:childTnLst>
                                    <p:set>
                                      <p:cBhvr>
                                        <p:cTn id="13"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1"/>
                </p:tgtEl>
              </p:cMediaNode>
            </p:audio>
          </p:childTnLst>
        </p:cTn>
      </p:par>
    </p:tnLst>
    <p:bldLst>
      <p:bldP spid="44" grpId="0"/>
      <p:bldP spid="23" grpId="0" animBg="1"/>
    </p:bldLst>
  </p:timing>
  <p:extLst>
    <p:ext uri="{3A86A75C-4F4B-4683-9AE1-C65F6400EC91}">
      <p14:laserTraceLst xmlns:p14="http://schemas.microsoft.com/office/powerpoint/2010/main">
        <p14:tracePtLst>
          <p14:tracePt t="4113" x="9882188" y="1665288"/>
          <p14:tracePt t="4117" x="9863138" y="1665288"/>
          <p14:tracePt t="4130" x="9844088" y="1665288"/>
          <p14:tracePt t="4146" x="9815513" y="1665288"/>
          <p14:tracePt t="4147" x="9796463" y="1646238"/>
          <p14:tracePt t="4163" x="9712325" y="1636713"/>
          <p14:tracePt t="4179" x="9588500" y="1627188"/>
          <p14:tracePt t="4197" x="9418638" y="1617663"/>
          <p14:tracePt t="4213" x="9172575" y="1617663"/>
          <p14:tracePt t="4229" x="9039225" y="1617663"/>
          <p14:tracePt t="4230" x="8907463" y="1617663"/>
          <p14:tracePt t="4248" x="8651875" y="1636713"/>
          <p14:tracePt t="4263" x="8453438" y="1674813"/>
          <p14:tracePt t="4280" x="8235950" y="1768475"/>
          <p14:tracePt t="4296" x="8035925" y="1863725"/>
          <p14:tracePt t="4314" x="7827963" y="2005013"/>
          <p14:tracePt t="4329" x="7677150" y="2100263"/>
          <p14:tracePt t="4347" x="7553325" y="2184400"/>
          <p14:tracePt t="4363" x="7515225" y="2241550"/>
          <p14:tracePt t="4379" x="7505700" y="2251075"/>
          <p14:tracePt t="4396" x="7478713" y="2270125"/>
          <p14:tracePt t="4412" x="7412038" y="2336800"/>
          <p14:tracePt t="4429" x="7373938" y="2384425"/>
          <p14:tracePt t="4446" x="7326313" y="2449513"/>
          <p14:tracePt t="4463" x="7288213" y="2544763"/>
          <p14:tracePt t="4479" x="7223125" y="2638425"/>
          <p14:tracePt t="4496" x="7137400" y="2752725"/>
          <p14:tracePt t="4514" x="7108825" y="2790825"/>
          <p14:tracePt t="4532" x="7061200" y="2847975"/>
          <p14:tracePt t="4547" x="7042150" y="2884488"/>
          <p14:tracePt t="4563" x="7004050" y="2979738"/>
          <p14:tracePt t="4579" x="6967538" y="3046413"/>
          <p14:tracePt t="4581" x="6967538" y="3055938"/>
          <p14:tracePt t="4596" x="6967538" y="3074988"/>
          <p14:tracePt t="4612" x="6967538" y="3092450"/>
          <p14:tracePt t="4630" x="6967538" y="3121025"/>
          <p14:tracePt t="4673" x="6967538" y="3130550"/>
          <p14:tracePt t="4689" x="6967538" y="3140075"/>
          <p14:tracePt t="4705" x="6967538" y="3168650"/>
          <p14:tracePt t="4708" x="6967538" y="3178175"/>
          <p14:tracePt t="4721" x="6948488" y="3197225"/>
          <p14:tracePt t="4768" x="6958013" y="3197225"/>
          <p14:tracePt t="4784" x="6977063" y="3197225"/>
          <p14:tracePt t="4788" x="6985000" y="3197225"/>
          <p14:tracePt t="4800" x="6994525" y="3197225"/>
          <p14:tracePt t="4813" x="7004050" y="3197225"/>
          <p14:tracePt t="4829" x="7013575" y="3197225"/>
          <p14:tracePt t="4847" x="7032625" y="3197225"/>
          <p14:tracePt t="4849" x="7051675" y="3197225"/>
          <p14:tracePt t="4862" x="7061200" y="3197225"/>
          <p14:tracePt t="4880" x="7089775" y="3197225"/>
          <p14:tracePt t="4881" x="7108825" y="3197225"/>
          <p14:tracePt t="4896" x="7137400" y="3197225"/>
          <p14:tracePt t="4898" x="7165975" y="3197225"/>
          <p14:tracePt t="4912" x="7194550" y="3197225"/>
          <p14:tracePt t="4913" x="7204075" y="3197225"/>
          <p14:tracePt t="4929" x="7259638" y="3178175"/>
          <p14:tracePt t="4946" x="7288213" y="3178175"/>
          <p14:tracePt t="4947" x="7326313" y="3178175"/>
          <p14:tracePt t="4962" x="7392988" y="3178175"/>
          <p14:tracePt t="4979" x="7431088" y="3178175"/>
          <p14:tracePt t="4995" x="7459663" y="3178175"/>
          <p14:tracePt t="4998" x="7469188" y="3178175"/>
          <p14:tracePt t="5014" x="7488238" y="3178175"/>
          <p14:tracePt t="5030" x="7496175" y="3178175"/>
          <p14:tracePt t="5032" x="7515225" y="3178175"/>
          <p14:tracePt t="5049" x="7553325" y="3178175"/>
          <p14:tracePt t="5062" x="7581900" y="3178175"/>
          <p14:tracePt t="5079" x="7591425" y="3178175"/>
          <p14:tracePt t="5095" x="7600950" y="3178175"/>
          <p14:tracePt t="5112" x="7620000" y="3178175"/>
          <p14:tracePt t="5129" x="7696200" y="3168650"/>
          <p14:tracePt t="5146" x="7734300" y="3168650"/>
          <p14:tracePt t="5162" x="7770813" y="3168650"/>
          <p14:tracePt t="5179" x="7780338" y="3168650"/>
          <p14:tracePt t="5217" x="7789863" y="3168650"/>
          <p14:tracePt t="5233" x="7808913" y="3168650"/>
          <p14:tracePt t="5237" x="7827963" y="3168650"/>
          <p14:tracePt t="5249" x="7847013" y="3168650"/>
          <p14:tracePt t="5264" x="7856538" y="3168650"/>
          <p14:tracePt t="5266" x="7866063" y="3168650"/>
          <p14:tracePt t="5282" x="7875588" y="3168650"/>
          <p14:tracePt t="5297" x="7885113" y="3168650"/>
          <p14:tracePt t="5313" x="7923213" y="3168650"/>
          <p14:tracePt t="5328" x="7951788" y="3168650"/>
          <p14:tracePt t="5347" x="7999413" y="3168650"/>
          <p14:tracePt t="5379" x="8016875" y="3168650"/>
          <p14:tracePt t="5395" x="8026400" y="3168650"/>
          <p14:tracePt t="5399" x="8035925" y="3168650"/>
          <p14:tracePt t="5412" x="8045450" y="3168650"/>
          <p14:tracePt t="5428" x="8064500" y="3168650"/>
          <p14:tracePt t="5445" x="8083550" y="3168650"/>
          <p14:tracePt t="5461" x="8102600" y="3168650"/>
          <p14:tracePt t="5462" x="8131175" y="3168650"/>
          <p14:tracePt t="5479" x="8159750" y="3168650"/>
          <p14:tracePt t="5495" x="8207375" y="3168650"/>
          <p14:tracePt t="5514" x="8226425" y="3168650"/>
          <p14:tracePt t="5538" x="8235950" y="3168650"/>
          <p14:tracePt t="5554" x="8255000" y="3168650"/>
          <p14:tracePt t="5570" x="8272463" y="3168650"/>
          <p14:tracePt t="5587" x="8281988" y="3168650"/>
          <p14:tracePt t="5602" x="8291513" y="3168650"/>
          <p14:tracePt t="5698" x="8301038" y="3168650"/>
          <p14:tracePt t="8025" x="8301038" y="3159125"/>
          <p14:tracePt t="8391" x="8301038" y="3130550"/>
          <p14:tracePt t="8406" x="8281988" y="3084513"/>
          <p14:tracePt t="8412" x="8216900" y="3046413"/>
          <p14:tracePt t="8426" x="8121650" y="2960688"/>
          <p14:tracePt t="8427" x="8016875" y="2838450"/>
          <p14:tracePt t="8443" x="7705725" y="2430463"/>
          <p14:tracePt t="8459" x="7534275" y="2222500"/>
          <p14:tracePt t="8460" x="7402513" y="2062163"/>
          <p14:tracePt t="8476" x="7232650" y="1901825"/>
          <p14:tracePt t="8477" x="7089775" y="1778000"/>
          <p14:tracePt t="8492" x="6748463" y="1636713"/>
          <p14:tracePt t="8509" x="6351588" y="1579563"/>
          <p14:tracePt t="8526" x="5916613" y="1570038"/>
          <p14:tracePt t="8542" x="5470525" y="1589088"/>
          <p14:tracePt t="8562" x="5102225" y="1684338"/>
          <p14:tracePt t="8576" x="4770438" y="1778000"/>
          <p14:tracePt t="8594" x="4495800" y="1920875"/>
          <p14:tracePt t="8609" x="4249738" y="2071688"/>
          <p14:tracePt t="8627" x="4041775" y="2251075"/>
          <p14:tracePt t="8642" x="3881438" y="2430463"/>
          <p14:tracePt t="8660" x="3805238" y="2544763"/>
          <p14:tracePt t="8675" x="3776663" y="2573338"/>
          <p14:tracePt t="8692" x="3748088" y="2592388"/>
          <p14:tracePt t="8709" x="3709988" y="2638425"/>
          <p14:tracePt t="8726" x="3683000" y="2686050"/>
          <p14:tracePt t="8726" x="3673475" y="2714625"/>
          <p14:tracePt t="8743" x="3654425" y="2790825"/>
          <p14:tracePt t="8759" x="3654425" y="2838450"/>
          <p14:tracePt t="8776" x="3654425" y="2874963"/>
          <p14:tracePt t="8776" x="3683000" y="2922588"/>
          <p14:tracePt t="8792" x="3786188" y="2989263"/>
          <p14:tracePt t="8812" x="3929063" y="3101975"/>
          <p14:tracePt t="8827" x="4022725" y="3149600"/>
          <p14:tracePt t="8843" x="4117975" y="3197225"/>
          <p14:tracePt t="8859" x="4175125" y="3216275"/>
          <p14:tracePt t="8877" x="4184650" y="3216275"/>
          <p14:tracePt t="8920" x="4192588" y="3225800"/>
          <p14:tracePt t="8924" x="4202113" y="3225800"/>
          <p14:tracePt t="8943" x="4240213" y="3254375"/>
          <p14:tracePt t="8958" x="4278313" y="3302000"/>
          <p14:tracePt t="8978" x="4335463" y="3328988"/>
          <p14:tracePt t="8992" x="4364038" y="3348038"/>
          <p14:tracePt t="9009" x="4383088" y="3376613"/>
          <p14:tracePt t="9031" x="4392613" y="3386138"/>
          <p14:tracePt t="9042" x="4392613" y="3395663"/>
          <p14:tracePt t="9059" x="4392613" y="3405188"/>
          <p14:tracePt t="9195" x="4402138" y="3414713"/>
          <p14:tracePt t="9207" x="4402138" y="3424238"/>
          <p14:tracePt t="9222" x="4411663" y="3452813"/>
          <p14:tracePt t="9227" x="4421188" y="3471863"/>
          <p14:tracePt t="9242" x="4430713" y="3490913"/>
          <p14:tracePt t="9243" x="4430713" y="3538538"/>
          <p14:tracePt t="9259" x="4440238" y="3575050"/>
          <p14:tracePt t="9288" x="4440238" y="3584575"/>
          <p14:tracePt t="19261" x="4383088" y="3565525"/>
          <p14:tracePt t="19277" x="4287838" y="3519488"/>
          <p14:tracePt t="19285" x="4221163" y="3481388"/>
          <p14:tracePt t="19300" x="4108450" y="3433763"/>
          <p14:tracePt t="19317" x="3994150" y="3386138"/>
          <p14:tracePt t="19333" x="3833813" y="3311525"/>
          <p14:tracePt t="19350" x="3597275" y="3273425"/>
          <p14:tracePt t="19367" x="3389313" y="3254375"/>
          <p14:tracePt t="19383" x="3265488" y="3254375"/>
          <p14:tracePt t="19400" x="3246438" y="3254375"/>
          <p14:tracePt t="19421" x="3236913" y="3254375"/>
          <p14:tracePt t="19434" x="3227388" y="3254375"/>
          <p14:tracePt t="19453" x="3227388" y="3263900"/>
          <p14:tracePt t="19454" x="3227388" y="3292475"/>
          <p14:tracePt t="19467" x="3227388" y="3319463"/>
          <p14:tracePt t="19483" x="3227388" y="3348038"/>
          <p14:tracePt t="19485" x="3227388" y="3386138"/>
          <p14:tracePt t="19502" x="3227388" y="3433763"/>
          <p14:tracePt t="19517" x="3227388" y="3481388"/>
          <p14:tracePt t="19534" x="3227388" y="3490913"/>
          <p14:tracePt t="19550" x="3227388" y="3509963"/>
          <p14:tracePt t="19570" x="3227388" y="3529013"/>
          <p14:tracePt t="19583" x="3227388" y="3575050"/>
          <p14:tracePt t="19603" x="3227388" y="3717925"/>
          <p14:tracePt t="19617" x="3227388" y="3756025"/>
          <p14:tracePt t="19617" x="3227388" y="3792538"/>
          <p14:tracePt t="19633" x="3236913" y="3830638"/>
          <p14:tracePt t="19634" x="3236913" y="3859213"/>
          <p14:tracePt t="19650" x="3236913" y="3868738"/>
          <p14:tracePt t="19651" x="3236913" y="3878263"/>
          <p14:tracePt t="19667" x="3236913" y="3887788"/>
          <p14:tracePt t="19683" x="3236913" y="3944938"/>
          <p14:tracePt t="19702" x="3236913" y="4019550"/>
          <p14:tracePt t="19718" x="3236913" y="4076700"/>
          <p14:tracePt t="19735" x="3236913" y="4124325"/>
          <p14:tracePt t="19751" x="3236913" y="4200525"/>
          <p14:tracePt t="19767" x="3236913" y="4246563"/>
          <p14:tracePt t="19785" x="3227388" y="4322763"/>
          <p14:tracePt t="19800" x="3227388" y="4398963"/>
          <p14:tracePt t="19816" x="3227388" y="4446588"/>
          <p14:tracePt t="19833" x="3227388" y="4492625"/>
          <p14:tracePt t="19850" x="3227388" y="4530725"/>
          <p14:tracePt t="19866" x="3227388" y="4578350"/>
          <p14:tracePt t="19883" x="3227388" y="4597400"/>
          <p14:tracePt t="19884" x="3227388" y="4606925"/>
          <p14:tracePt t="19900" x="3227388" y="4635500"/>
          <p14:tracePt t="19901" x="3227388" y="4654550"/>
          <p14:tracePt t="19917" x="3227388" y="4691063"/>
          <p14:tracePt t="19933" x="3227388" y="4729163"/>
          <p14:tracePt t="19934" x="3227388" y="4738688"/>
          <p14:tracePt t="19951" x="3227388" y="4757738"/>
          <p14:tracePt t="19967" x="3227388" y="4795838"/>
          <p14:tracePt t="20045" x="3227388" y="4805363"/>
          <p14:tracePt t="20060" x="3227388" y="4814888"/>
          <p14:tracePt t="20077" x="3227388" y="4833938"/>
          <p14:tracePt t="20111" x="3227388" y="4843463"/>
          <p14:tracePt t="20174" x="3227388" y="4872038"/>
          <p14:tracePt t="20191" x="3236913" y="4881563"/>
          <p14:tracePt t="20255" x="3236913" y="4891088"/>
          <p14:tracePt t="20259" x="3236913" y="4900613"/>
          <p14:tracePt t="20271" x="3255963" y="4910138"/>
          <p14:tracePt t="20285" x="3265488" y="4927600"/>
          <p14:tracePt t="20303" x="3275013" y="4946650"/>
          <p14:tracePt t="21415" x="3275013" y="4956175"/>
          <p14:tracePt t="21483" x="3275013" y="4946650"/>
          <p14:tracePt t="23275" x="3313113" y="4984750"/>
          <p14:tracePt t="23291" x="3341688" y="5013325"/>
          <p14:tracePt t="23297" x="3360738" y="5032375"/>
          <p14:tracePt t="23314" x="3370263" y="5041900"/>
          <p14:tracePt t="23563" x="3389313" y="5041900"/>
          <p14:tracePt t="23567" x="3398838" y="5041900"/>
          <p14:tracePt t="23580" x="3454400" y="5041900"/>
          <p14:tracePt t="23598" x="3559175" y="5041900"/>
          <p14:tracePt t="23600" x="3683000" y="5070475"/>
          <p14:tracePt t="23613" x="3833813" y="5108575"/>
          <p14:tracePt t="23615" x="4003675" y="5118100"/>
          <p14:tracePt t="23630" x="4383088" y="5183188"/>
          <p14:tracePt t="23647" x="4572000" y="5211763"/>
          <p14:tracePt t="23647" x="4741863" y="5230813"/>
          <p14:tracePt t="23663" x="4913313" y="5249863"/>
          <p14:tracePt t="23664" x="5083175" y="5249863"/>
          <p14:tracePt t="23680" x="5272088" y="5249863"/>
          <p14:tracePt t="23681" x="5443538" y="5249863"/>
          <p14:tracePt t="23697" x="5764213" y="5249863"/>
          <p14:tracePt t="23713" x="5991225" y="5249863"/>
          <p14:tracePt t="23730" x="6115050" y="5268913"/>
          <p14:tracePt t="23747" x="6219825" y="5278438"/>
          <p14:tracePt t="23763" x="6294438" y="5297488"/>
          <p14:tracePt t="23782" x="6351588" y="5307013"/>
          <p14:tracePt t="23796" x="6380163" y="5307013"/>
          <p14:tracePt t="23814" x="6437313" y="5307013"/>
          <p14:tracePt t="23830" x="6502400" y="5307013"/>
          <p14:tracePt t="23847" x="6597650" y="5326063"/>
          <p14:tracePt t="23863" x="6702425" y="5335588"/>
          <p14:tracePt t="23880" x="6881813" y="5354638"/>
          <p14:tracePt t="23896" x="7089775" y="5354638"/>
          <p14:tracePt t="23913" x="7278688" y="5354638"/>
          <p14:tracePt t="23916" x="7373938" y="5354638"/>
          <p14:tracePt t="23930" x="7488238" y="5354638"/>
          <p14:tracePt t="23930" x="7581900" y="5345113"/>
          <p14:tracePt t="23947" x="7789863" y="5278438"/>
          <p14:tracePt t="23963" x="7970838" y="5192713"/>
          <p14:tracePt t="23980" x="8035925" y="5173663"/>
          <p14:tracePt t="23983" x="8083550" y="5164138"/>
          <p14:tracePt t="23997" x="8093075" y="5164138"/>
          <p14:tracePt t="24016" x="8112125" y="5164138"/>
          <p14:tracePt t="24032" x="8131175" y="5173663"/>
          <p14:tracePt t="24047" x="8169275" y="5202238"/>
          <p14:tracePt t="24065" x="8216900" y="5211763"/>
          <p14:tracePt t="24079" x="8255000" y="5221288"/>
          <p14:tracePt t="24097" x="8291513" y="5240338"/>
          <p14:tracePt t="24113" x="8348663" y="5249863"/>
          <p14:tracePt t="24130" x="8367713" y="5278438"/>
          <p14:tracePt t="24146" x="8386763" y="5297488"/>
          <p14:tracePt t="24163" x="8396288" y="5307013"/>
          <p14:tracePt t="24187" x="8405813" y="5316538"/>
          <p14:tracePt t="24196" x="8415338" y="5326063"/>
          <p14:tracePt t="24213" x="8415338" y="5335588"/>
          <p14:tracePt t="24229" x="8415338" y="5354638"/>
          <p14:tracePt t="24283" x="8415338" y="5372100"/>
          <p14:tracePt t="24287" x="8415338" y="5381625"/>
          <p14:tracePt t="24299" x="8415338" y="5391150"/>
          <p14:tracePt t="24313" x="8396288" y="5400675"/>
          <p14:tracePt t="24348" x="8377238" y="5400675"/>
          <p14:tracePt t="24363" x="8367713" y="5400675"/>
          <p14:tracePt t="24369" x="8358188" y="5400675"/>
          <p14:tracePt t="24380" x="8348663" y="5400675"/>
          <p14:tracePt t="24396" x="8320088" y="5400675"/>
          <p14:tracePt t="24396" x="8301038" y="5400675"/>
          <p14:tracePt t="24413" x="8281988" y="5354638"/>
          <p14:tracePt t="24429" x="8272463" y="5316538"/>
          <p14:tracePt t="24446" x="8262938" y="5240338"/>
          <p14:tracePt t="24447" x="8262938" y="5192713"/>
          <p14:tracePt t="24463" x="8255000" y="5137150"/>
          <p14:tracePt t="24479" x="8255000" y="5099050"/>
          <p14:tracePt t="24480" x="8255000" y="5070475"/>
          <p14:tracePt t="24496" x="8255000" y="5013325"/>
          <p14:tracePt t="24514" x="8255000" y="4937125"/>
          <p14:tracePt t="24530" x="8310563" y="4843463"/>
          <p14:tracePt t="24547" x="8358188" y="4786313"/>
          <p14:tracePt t="24563" x="8386763" y="4757738"/>
          <p14:tracePt t="24579" x="8424863" y="4729163"/>
          <p14:tracePt t="24597" x="8462963" y="4700588"/>
          <p14:tracePt t="24613" x="8501063" y="4673600"/>
          <p14:tracePt t="24630" x="8528050" y="4645025"/>
          <p14:tracePt t="24646" x="8575675" y="4606925"/>
          <p14:tracePt t="24662" x="8613775" y="4587875"/>
          <p14:tracePt t="24679" x="8623300" y="4587875"/>
          <p14:tracePt t="24696" x="8642350" y="4587875"/>
          <p14:tracePt t="24713" x="8699500" y="4616450"/>
          <p14:tracePt t="24729" x="8737600" y="4700588"/>
          <p14:tracePt t="24746" x="8783638" y="4767263"/>
          <p14:tracePt t="24766" x="8869363" y="4872038"/>
          <p14:tracePt t="24781" x="8888413" y="4937125"/>
          <p14:tracePt t="24796" x="8897938" y="4975225"/>
          <p14:tracePt t="24796" x="8916988" y="5022850"/>
          <p14:tracePt t="24813" x="8936038" y="5060950"/>
          <p14:tracePt t="24813" x="8945563" y="5108575"/>
          <p14:tracePt t="24829" x="8945563" y="5145088"/>
          <p14:tracePt t="24847" x="8945563" y="5192713"/>
          <p14:tracePt t="24862" x="8945563" y="5240338"/>
          <p14:tracePt t="24879" x="8907463" y="5307013"/>
          <p14:tracePt t="24896" x="8831263" y="5335588"/>
          <p14:tracePt t="24897" x="8802688" y="5335588"/>
          <p14:tracePt t="24913" x="8709025" y="5381625"/>
          <p14:tracePt t="24929" x="8613775" y="5419725"/>
          <p14:tracePt t="24946" x="8594725" y="5419725"/>
          <p14:tracePt t="24946" x="8585200" y="5429250"/>
          <p14:tracePt t="24962" x="8556625" y="5448300"/>
          <p14:tracePt t="24979" x="8501063" y="5448300"/>
          <p14:tracePt t="24995" x="8434388" y="5467350"/>
          <p14:tracePt t="25015" x="8377238" y="5467350"/>
          <p14:tracePt t="25029" x="8310563" y="5467350"/>
          <p14:tracePt t="25048" x="8262938" y="5429250"/>
          <p14:tracePt t="25063" x="8216900" y="5372100"/>
          <p14:tracePt t="25079" x="8197850" y="5307013"/>
          <p14:tracePt t="25097" x="8169275" y="5202238"/>
          <p14:tracePt t="25113" x="8159750" y="5118100"/>
          <p14:tracePt t="25129" x="8159750" y="5032375"/>
          <p14:tracePt t="25146" x="8159750" y="4956175"/>
          <p14:tracePt t="25162" x="8159750" y="4881563"/>
          <p14:tracePt t="25179" x="8197850" y="4824413"/>
          <p14:tracePt t="25181" x="8207375" y="4795838"/>
          <p14:tracePt t="25195" x="8216900" y="4776788"/>
          <p14:tracePt t="25197" x="8235950" y="4757738"/>
          <p14:tracePt t="25213" x="8255000" y="4738688"/>
          <p14:tracePt t="25229" x="8262938" y="4729163"/>
          <p14:tracePt t="25246" x="8281988" y="4729163"/>
          <p14:tracePt t="25262" x="8301038" y="4710113"/>
          <p14:tracePt t="25263" x="8320088" y="4710113"/>
          <p14:tracePt t="25279" x="8367713" y="4710113"/>
          <p14:tracePt t="25298" x="8472488" y="4710113"/>
          <p14:tracePt t="25313" x="8547100" y="4710113"/>
          <p14:tracePt t="25329" x="8594725" y="4710113"/>
          <p14:tracePt t="25347" x="8623300" y="4719638"/>
          <p14:tracePt t="25362" x="8642350" y="4729163"/>
          <p14:tracePt t="25379" x="8651875" y="4786313"/>
          <p14:tracePt t="25395" x="8651875" y="4862513"/>
          <p14:tracePt t="25413" x="8651875" y="4965700"/>
          <p14:tracePt t="25428" x="8632825" y="5070475"/>
          <p14:tracePt t="25446" x="8585200" y="5211763"/>
          <p14:tracePt t="25462" x="8547100" y="5326063"/>
          <p14:tracePt t="25479" x="8537575" y="5372100"/>
          <p14:tracePt t="25495" x="8518525" y="5400675"/>
          <p14:tracePt t="25516" x="8509000" y="5410200"/>
          <p14:tracePt t="25532" x="8501063" y="5410200"/>
          <p14:tracePt t="25546" x="8472488" y="5410200"/>
          <p14:tracePt t="25563" x="8377238" y="5410200"/>
          <p14:tracePt t="25578" x="8281988" y="5410200"/>
          <p14:tracePt t="25598" x="8121650" y="5307013"/>
          <p14:tracePt t="25611" x="8074025" y="5268913"/>
          <p14:tracePt t="25630" x="8026400" y="5173663"/>
          <p14:tracePt t="25633" x="8016875" y="5145088"/>
          <p14:tracePt t="25645" x="8016875" y="5089525"/>
          <p14:tracePt t="25662" x="8016875" y="4975225"/>
          <p14:tracePt t="25678" x="8035925" y="4862513"/>
          <p14:tracePt t="25695" x="8074025" y="4786313"/>
          <p14:tracePt t="25697" x="8093075" y="4767263"/>
          <p14:tracePt t="25712" x="8102600" y="4738688"/>
          <p14:tracePt t="25712" x="8121650" y="4729163"/>
          <p14:tracePt t="25729" x="8140700" y="4700588"/>
          <p14:tracePt t="25745" x="8150225" y="4683125"/>
          <p14:tracePt t="25761" x="8159750" y="4683125"/>
          <p14:tracePt t="25763" x="8188325" y="4683125"/>
          <p14:tracePt t="25779" x="8255000" y="4683125"/>
          <p14:tracePt t="25796" x="8339138" y="4683125"/>
          <p14:tracePt t="25813" x="8424863" y="4683125"/>
          <p14:tracePt t="25828" x="8509000" y="4683125"/>
          <p14:tracePt t="25845" x="8547100" y="4710113"/>
          <p14:tracePt t="25861" x="8566150" y="4719638"/>
          <p14:tracePt t="25881" x="8575675" y="4757738"/>
          <p14:tracePt t="25895" x="8575675" y="4852988"/>
          <p14:tracePt t="25913" x="8585200" y="4984750"/>
          <p14:tracePt t="25928" x="8585200" y="5080000"/>
          <p14:tracePt t="25945" x="8585200" y="5173663"/>
          <p14:tracePt t="25961" x="8585200" y="5259388"/>
          <p14:tracePt t="25978" x="8575675" y="5297488"/>
          <p14:tracePt t="25995" x="8556625" y="5364163"/>
          <p14:tracePt t="26012" x="8518525" y="5391150"/>
          <p14:tracePt t="26014" x="8509000" y="5400675"/>
          <p14:tracePt t="26031" x="8453438" y="5400675"/>
          <p14:tracePt t="26048" x="8377238" y="5400675"/>
          <p14:tracePt t="26063" x="8291513" y="5400675"/>
          <p14:tracePt t="26078" x="8255000" y="5400675"/>
          <p14:tracePt t="26079" x="8188325" y="5381625"/>
          <p14:tracePt t="26095" x="8093075" y="5307013"/>
          <p14:tracePt t="26098" x="8074025" y="5287963"/>
          <p14:tracePt t="26111" x="8035925" y="5211763"/>
          <p14:tracePt t="26113" x="8035925" y="5192713"/>
          <p14:tracePt t="26130" x="8026400" y="5164138"/>
          <p14:tracePt t="26131" x="8026400" y="5089525"/>
          <p14:tracePt t="26144" x="8026400" y="5060950"/>
          <p14:tracePt t="26164" x="8026400" y="4862513"/>
          <p14:tracePt t="26178" x="8054975" y="4786313"/>
          <p14:tracePt t="26179" x="8093075" y="4719638"/>
          <p14:tracePt t="26195" x="8169275" y="4606925"/>
          <p14:tracePt t="26211" x="8178800" y="4587875"/>
          <p14:tracePt t="26211" x="8197850" y="4559300"/>
          <p14:tracePt t="26228" x="8207375" y="4559300"/>
          <p14:tracePt t="26229" x="8216900" y="4549775"/>
          <p14:tracePt t="26244" x="8245475" y="4540250"/>
          <p14:tracePt t="26261" x="8272463" y="4540250"/>
          <p14:tracePt t="26280" x="8320088" y="4540250"/>
          <p14:tracePt t="26297" x="8405813" y="4540250"/>
          <p14:tracePt t="26312" x="8537575" y="4568825"/>
          <p14:tracePt t="26327" x="8689975" y="4664075"/>
          <p14:tracePt t="26345" x="8737600" y="4691063"/>
          <p14:tracePt t="26361" x="8764588" y="4757738"/>
          <p14:tracePt t="26380" x="8764588" y="4833938"/>
          <p14:tracePt t="26394" x="8764588" y="4891088"/>
          <p14:tracePt t="26411" x="8764588" y="4994275"/>
          <p14:tracePt t="26427" x="8728075" y="5137150"/>
          <p14:tracePt t="26444" x="8613775" y="5307013"/>
          <p14:tracePt t="26461" x="8537575" y="5410200"/>
          <p14:tracePt t="26463" x="8528050" y="5419725"/>
          <p14:tracePt t="26478" x="8462963" y="5448300"/>
          <p14:tracePt t="26495" x="8443913" y="5448300"/>
          <p14:tracePt t="26512" x="8424863" y="5448300"/>
          <p14:tracePt t="26528" x="8415338" y="5448300"/>
          <p14:tracePt t="26545" x="8339138" y="5429250"/>
          <p14:tracePt t="26562" x="8301038" y="5372100"/>
          <p14:tracePt t="26563" x="8272463" y="5316538"/>
          <p14:tracePt t="26578" x="8245475" y="5230813"/>
          <p14:tracePt t="26580" x="8235950" y="5202238"/>
          <p14:tracePt t="26595" x="8207375" y="5070475"/>
          <p14:tracePt t="26611" x="8197850" y="4927600"/>
          <p14:tracePt t="26628" x="8197850" y="4795838"/>
          <p14:tracePt t="26644" x="8245475" y="4710113"/>
          <p14:tracePt t="26661" x="8291513" y="4645025"/>
          <p14:tracePt t="26677" x="8329613" y="4616450"/>
          <p14:tracePt t="26695" x="8348663" y="4597400"/>
          <p14:tracePt t="26711" x="8358188" y="4597400"/>
          <p14:tracePt t="26727" x="8367713" y="4597400"/>
          <p14:tracePt t="26744" x="8386763" y="4597400"/>
          <p14:tracePt t="26761" x="8415338" y="4616450"/>
          <p14:tracePt t="26780" x="8424863" y="4625975"/>
          <p14:tracePt t="26795" x="8434388" y="4635500"/>
          <p14:tracePt t="26812" x="8434388" y="4645025"/>
          <p14:tracePt t="26828" x="8434388" y="4664075"/>
          <p14:tracePt t="26846" x="8434388" y="4673600"/>
          <p14:tracePt t="26848" x="8434388" y="4683125"/>
          <p14:tracePt t="27642" x="8434388" y="4710113"/>
          <p14:tracePt t="27657" x="8434388" y="4719638"/>
          <p14:tracePt t="27673" x="8434388" y="4729163"/>
          <p14:tracePt t="27677" x="8434388" y="4738688"/>
          <p14:tracePt t="27693" x="8434388" y="4757738"/>
          <p14:tracePt t="27710" x="8434388" y="4767263"/>
          <p14:tracePt t="27726" x="8424863" y="4776788"/>
          <p14:tracePt t="27743" x="8415338" y="4795838"/>
          <p14:tracePt t="27760" x="8415338" y="4814888"/>
          <p14:tracePt t="27777" x="8405813" y="4833938"/>
          <p14:tracePt t="27795" x="8396288" y="4843463"/>
          <p14:tracePt t="27810" x="8386763" y="4852988"/>
          <p14:tracePt t="27827" x="8377238" y="4900613"/>
          <p14:tracePt t="27843" x="8377238" y="4910138"/>
          <p14:tracePt t="27859" x="8377238" y="4918075"/>
          <p14:tracePt t="27877" x="8367713" y="4937125"/>
          <p14:tracePt t="27897" x="8367713" y="4946650"/>
          <p14:tracePt t="27913" x="8367713" y="4956175"/>
          <p14:tracePt t="27929" x="8367713" y="4965700"/>
          <p14:tracePt t="27944" x="8367713" y="4975225"/>
          <p14:tracePt t="28041" x="8367713" y="4984750"/>
          <p14:tracePt t="28057" x="8358188" y="4994275"/>
          <p14:tracePt t="28063" x="8358188" y="5003800"/>
          <p14:tracePt t="28105" x="8358188" y="5013325"/>
          <p14:tracePt t="28170" x="8358188" y="5022850"/>
          <p14:tracePt t="28173" x="8348663" y="5022850"/>
          <p14:tracePt t="28193" x="8339138" y="5041900"/>
          <p14:tracePt t="28210" x="8329613" y="5070475"/>
          <p14:tracePt t="28313" x="8320088" y="5080000"/>
          <p14:tracePt t="28328" x="8310563" y="5089525"/>
          <p14:tracePt t="28345" x="8301038" y="5099050"/>
          <p14:tracePt t="28392" x="8301038" y="5108575"/>
          <p14:tracePt t="28945" x="8301038" y="5118100"/>
          <p14:tracePt t="29141" x="8301038" y="5137150"/>
          <p14:tracePt t="29251" x="8301038" y="5145088"/>
          <p14:tracePt t="29347" x="8301038" y="5154613"/>
          <p14:tracePt t="29411" x="8320088" y="5164138"/>
          <p14:tracePt t="29443" x="8329613" y="5173663"/>
          <p14:tracePt t="29475" x="8329613" y="5183188"/>
          <p14:tracePt t="29507" x="8339138" y="5183188"/>
          <p14:tracePt t="29523" x="8348663" y="5183188"/>
          <p14:tracePt t="29539" x="8358188" y="5183188"/>
          <p14:tracePt t="29731" x="8367713" y="5183188"/>
          <p14:tracePt t="29747" x="8377238" y="5192713"/>
          <p14:tracePt t="34360" x="8415338" y="5211763"/>
          <p14:tracePt t="34376" x="8501063" y="5211763"/>
          <p14:tracePt t="34380" x="8556625" y="5211763"/>
          <p14:tracePt t="34393" x="8575675" y="5211763"/>
          <p14:tracePt t="34405" x="8594725" y="5211763"/>
          <p14:tracePt t="34568" x="8613775" y="5211763"/>
          <p14:tracePt t="34584" x="8632825" y="5211763"/>
          <p14:tracePt t="34589" x="8642350" y="5211763"/>
          <p14:tracePt t="34605" x="8661400" y="5211763"/>
          <p14:tracePt t="34608" x="8670925" y="5211763"/>
          <p14:tracePt t="34624" x="8709025" y="5211763"/>
          <p14:tracePt t="34638" x="8756650" y="5192713"/>
          <p14:tracePt t="34657" x="8783638" y="5183188"/>
          <p14:tracePt t="34674" x="8812213" y="5173663"/>
          <p14:tracePt t="34689" x="8850313" y="5154613"/>
          <p14:tracePt t="34704" x="8888413" y="5145088"/>
          <p14:tracePt t="34722" x="8916988" y="5127625"/>
          <p14:tracePt t="34737" x="8983663" y="5089525"/>
          <p14:tracePt t="34754" x="9020175" y="5070475"/>
          <p14:tracePt t="34771" x="9067800" y="5060950"/>
          <p14:tracePt t="34787" x="9115425" y="5041900"/>
          <p14:tracePt t="34804" x="9191625" y="5013325"/>
          <p14:tracePt t="34821" x="9304338" y="4975225"/>
          <p14:tracePt t="34837" x="9428163" y="4937125"/>
          <p14:tracePt t="34854" x="9523413" y="4900613"/>
          <p14:tracePt t="34870" x="9664700" y="4862513"/>
          <p14:tracePt t="34890" x="9929813" y="4767263"/>
          <p14:tracePt t="34907" x="10015538" y="4729163"/>
          <p14:tracePt t="35484" x="10015538" y="4710113"/>
          <p14:tracePt t="35499" x="10015538" y="4700588"/>
          <p14:tracePt t="35504" x="10015538" y="4691063"/>
          <p14:tracePt t="35520" x="10025063" y="4635500"/>
          <p14:tracePt t="35537" x="10025063" y="4530725"/>
          <p14:tracePt t="35553" x="10025063" y="4437063"/>
          <p14:tracePt t="35571" x="10025063" y="4237038"/>
          <p14:tracePt t="35587" x="10071100" y="3925888"/>
          <p14:tracePt t="35603" x="10099675" y="3584575"/>
          <p14:tracePt t="35620" x="10137775" y="3319463"/>
          <p14:tracePt t="35637" x="10137775" y="3130550"/>
          <p14:tracePt t="35654" x="10137775" y="2970213"/>
          <p14:tracePt t="35670" x="10128250" y="2913063"/>
          <p14:tracePt t="35688" x="10118725" y="2752725"/>
          <p14:tracePt t="35704" x="10109200" y="2601913"/>
          <p14:tracePt t="35721" x="10090150" y="2525713"/>
          <p14:tracePt t="35724" x="10080625" y="2439988"/>
          <p14:tracePt t="35737" x="10052050" y="2365375"/>
          <p14:tracePt t="35756" x="9986963" y="2174875"/>
          <p14:tracePt t="35770" x="9977438" y="2109788"/>
          <p14:tracePt t="35787" x="9910763" y="1920875"/>
          <p14:tracePt t="35804" x="9882188" y="1816100"/>
          <p14:tracePt t="35820" x="9853613" y="1749425"/>
          <p14:tracePt t="35821" x="9844088" y="1684338"/>
          <p14:tracePt t="35836" x="9805988" y="1560513"/>
          <p14:tracePt t="35854" x="9779000" y="1438275"/>
          <p14:tracePt t="35855" x="9769475" y="1390650"/>
          <p14:tracePt t="35870" x="9740900" y="1333500"/>
          <p14:tracePt t="35870" x="9712325" y="1266825"/>
          <p14:tracePt t="35890" x="9674225" y="1144588"/>
          <p14:tracePt t="35904" x="9645650" y="1030288"/>
          <p14:tracePt t="35921" x="9607550" y="955675"/>
          <p14:tracePt t="35938" x="9559925" y="850900"/>
          <p14:tracePt t="35953" x="9494838" y="700088"/>
          <p14:tracePt t="35970" x="9447213" y="576263"/>
          <p14:tracePt t="35987" x="9380538" y="444500"/>
          <p14:tracePt t="36003" x="9313863" y="312738"/>
          <p14:tracePt t="36020" x="9239250" y="131763"/>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b="1" dirty="0">
                <a:solidFill>
                  <a:schemeClr val="accent1"/>
                </a:solidFill>
              </a:rPr>
              <a:t>MySQL</a:t>
            </a:r>
            <a:r>
              <a:rPr lang="zh-CN" altLang="en-US" sz="3200" b="1" dirty="0">
                <a:solidFill>
                  <a:schemeClr val="accent1"/>
                </a:solidFill>
              </a:rPr>
              <a:t>的近似</a:t>
            </a:r>
            <a:r>
              <a:rPr lang="en-US" altLang="zh-CN" sz="3200" b="1" dirty="0">
                <a:solidFill>
                  <a:schemeClr val="accent1"/>
                </a:solidFill>
              </a:rPr>
              <a:t>LRU-K</a:t>
            </a:r>
            <a:endParaRPr lang="zh-CN" altLang="en-US" dirty="0">
              <a:solidFill>
                <a:schemeClr val="accent1"/>
              </a:solidFill>
            </a:endParaRPr>
          </a:p>
        </p:txBody>
      </p:sp>
      <p:sp>
        <p:nvSpPr>
          <p:cNvPr id="3" name="内容占位符 2"/>
          <p:cNvSpPr>
            <a:spLocks noGrp="1"/>
          </p:cNvSpPr>
          <p:nvPr>
            <p:ph idx="1"/>
          </p:nvPr>
        </p:nvSpPr>
        <p:spPr>
          <a:xfrm>
            <a:off x="900855" y="1558377"/>
            <a:ext cx="10360502" cy="1079329"/>
          </a:xfrm>
        </p:spPr>
        <p:txBody>
          <a:bodyPr>
            <a:noAutofit/>
          </a:bodyPr>
          <a:lstStyle/>
          <a:p>
            <a:pPr>
              <a:lnSpc>
                <a:spcPct val="150000"/>
              </a:lnSpc>
              <a:spcBef>
                <a:spcPts val="0"/>
              </a:spcBef>
            </a:pPr>
            <a:r>
              <a:rPr lang="zh-CN" altLang="en-US" dirty="0"/>
              <a:t>新</a:t>
            </a:r>
            <a:r>
              <a:rPr lang="zh-CN" altLang="zh-CN" dirty="0"/>
              <a:t>页面</a:t>
            </a:r>
            <a:r>
              <a:rPr lang="zh-CN" altLang="en-US" dirty="0"/>
              <a:t>总是插入到</a:t>
            </a:r>
            <a:r>
              <a:rPr lang="en-US" altLang="zh-CN" dirty="0"/>
              <a:t>LRU_OLD</a:t>
            </a:r>
            <a:r>
              <a:rPr lang="zh-CN" altLang="en-US" dirty="0"/>
              <a:t>队列的头部</a:t>
            </a:r>
            <a:endParaRPr lang="zh-CN" altLang="zh-CN" dirty="0"/>
          </a:p>
          <a:p>
            <a:pPr>
              <a:lnSpc>
                <a:spcPct val="150000"/>
              </a:lnSpc>
              <a:spcBef>
                <a:spcPts val="0"/>
              </a:spcBef>
            </a:pPr>
            <a:r>
              <a:rPr lang="en-US" altLang="zh-CN" dirty="0"/>
              <a:t>LRU_OLD</a:t>
            </a:r>
            <a:r>
              <a:rPr lang="zh-CN" altLang="en-US" dirty="0"/>
              <a:t>队列中的页面再次被访问，则移到</a:t>
            </a:r>
            <a:r>
              <a:rPr lang="en-US" altLang="zh-CN" dirty="0"/>
              <a:t>LRU_NEW</a:t>
            </a:r>
            <a:r>
              <a:rPr lang="zh-CN" altLang="en-US" dirty="0"/>
              <a:t>队列的头部</a:t>
            </a:r>
          </a:p>
        </p:txBody>
      </p:sp>
      <p:sp>
        <p:nvSpPr>
          <p:cNvPr id="7" name="灯片编号占位符 6">
            <a:extLst>
              <a:ext uri="{FF2B5EF4-FFF2-40B4-BE49-F238E27FC236}">
                <a16:creationId xmlns:a16="http://schemas.microsoft.com/office/drawing/2014/main" id="{7C74219B-E624-4753-870E-756CF501BA89}"/>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36</a:t>
            </a:fld>
            <a:endParaRPr lang="en-US" altLang="zh-CN"/>
          </a:p>
        </p:txBody>
      </p:sp>
      <p:grpSp>
        <p:nvGrpSpPr>
          <p:cNvPr id="5" name="object 5">
            <a:extLst>
              <a:ext uri="{FF2B5EF4-FFF2-40B4-BE49-F238E27FC236}">
                <a16:creationId xmlns:a16="http://schemas.microsoft.com/office/drawing/2014/main" id="{8D8690DE-A3D6-76E3-EE6E-6BE94360CFAA}"/>
              </a:ext>
            </a:extLst>
          </p:cNvPr>
          <p:cNvGrpSpPr/>
          <p:nvPr/>
        </p:nvGrpSpPr>
        <p:grpSpPr>
          <a:xfrm>
            <a:off x="7103318" y="6153440"/>
            <a:ext cx="2307477" cy="285053"/>
            <a:chOff x="7472203" y="2305706"/>
            <a:chExt cx="1516380" cy="187325"/>
          </a:xfrm>
        </p:grpSpPr>
        <p:pic>
          <p:nvPicPr>
            <p:cNvPr id="6" name="object 6">
              <a:extLst>
                <a:ext uri="{FF2B5EF4-FFF2-40B4-BE49-F238E27FC236}">
                  <a16:creationId xmlns:a16="http://schemas.microsoft.com/office/drawing/2014/main" id="{574F068B-D0B8-A728-E454-592BCB71EB9E}"/>
                </a:ext>
              </a:extLst>
            </p:cNvPr>
            <p:cNvPicPr/>
            <p:nvPr/>
          </p:nvPicPr>
          <p:blipFill>
            <a:blip r:embed="rId6" cstate="print"/>
            <a:stretch>
              <a:fillRect/>
            </a:stretch>
          </p:blipFill>
          <p:spPr>
            <a:xfrm>
              <a:off x="8533653" y="2307946"/>
              <a:ext cx="165566" cy="184483"/>
            </a:xfrm>
            <a:prstGeom prst="rect">
              <a:avLst/>
            </a:prstGeom>
          </p:spPr>
        </p:pic>
        <p:sp>
          <p:nvSpPr>
            <p:cNvPr id="8" name="object 7">
              <a:extLst>
                <a:ext uri="{FF2B5EF4-FFF2-40B4-BE49-F238E27FC236}">
                  <a16:creationId xmlns:a16="http://schemas.microsoft.com/office/drawing/2014/main" id="{CCE3FAAD-CB74-BE43-50E7-F218FFA80274}"/>
                </a:ext>
              </a:extLst>
            </p:cNvPr>
            <p:cNvSpPr/>
            <p:nvPr/>
          </p:nvSpPr>
          <p:spPr>
            <a:xfrm>
              <a:off x="8025286" y="2308113"/>
              <a:ext cx="262890" cy="184785"/>
            </a:xfrm>
            <a:custGeom>
              <a:avLst/>
              <a:gdLst/>
              <a:ahLst/>
              <a:cxnLst/>
              <a:rect l="l" t="t" r="r" b="b"/>
              <a:pathLst>
                <a:path w="262890" h="184785">
                  <a:moveTo>
                    <a:pt x="131116" y="0"/>
                  </a:moveTo>
                  <a:lnTo>
                    <a:pt x="121494" y="2275"/>
                  </a:lnTo>
                  <a:lnTo>
                    <a:pt x="113816" y="8958"/>
                  </a:lnTo>
                  <a:lnTo>
                    <a:pt x="0" y="184316"/>
                  </a:lnTo>
                  <a:lnTo>
                    <a:pt x="37650" y="184316"/>
                  </a:lnTo>
                  <a:lnTo>
                    <a:pt x="71952" y="131343"/>
                  </a:lnTo>
                  <a:lnTo>
                    <a:pt x="145363" y="131343"/>
                  </a:lnTo>
                  <a:lnTo>
                    <a:pt x="164648" y="101206"/>
                  </a:lnTo>
                  <a:lnTo>
                    <a:pt x="91237" y="101206"/>
                  </a:lnTo>
                  <a:lnTo>
                    <a:pt x="131210" y="40470"/>
                  </a:lnTo>
                  <a:lnTo>
                    <a:pt x="168548" y="40470"/>
                  </a:lnTo>
                  <a:lnTo>
                    <a:pt x="147686" y="8502"/>
                  </a:lnTo>
                  <a:lnTo>
                    <a:pt x="140555" y="2090"/>
                  </a:lnTo>
                  <a:lnTo>
                    <a:pt x="131116" y="0"/>
                  </a:lnTo>
                  <a:close/>
                </a:path>
                <a:path w="262890" h="184785">
                  <a:moveTo>
                    <a:pt x="168548" y="40470"/>
                  </a:moveTo>
                  <a:lnTo>
                    <a:pt x="131210" y="40470"/>
                  </a:lnTo>
                  <a:lnTo>
                    <a:pt x="224824" y="184316"/>
                  </a:lnTo>
                  <a:lnTo>
                    <a:pt x="262421" y="184316"/>
                  </a:lnTo>
                  <a:lnTo>
                    <a:pt x="168548" y="40470"/>
                  </a:lnTo>
                  <a:close/>
                </a:path>
              </a:pathLst>
            </a:custGeom>
            <a:solidFill>
              <a:srgbClr val="EE2D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 name="object 8">
              <a:extLst>
                <a:ext uri="{FF2B5EF4-FFF2-40B4-BE49-F238E27FC236}">
                  <a16:creationId xmlns:a16="http://schemas.microsoft.com/office/drawing/2014/main" id="{2FB2F790-23B8-2C48-68A2-BDB9F775EF48}"/>
                </a:ext>
              </a:extLst>
            </p:cNvPr>
            <p:cNvPicPr/>
            <p:nvPr/>
          </p:nvPicPr>
          <p:blipFill>
            <a:blip r:embed="rId7" cstate="print"/>
            <a:stretch>
              <a:fillRect/>
            </a:stretch>
          </p:blipFill>
          <p:spPr>
            <a:xfrm>
              <a:off x="8271772" y="2307914"/>
              <a:ext cx="237681" cy="184459"/>
            </a:xfrm>
            <a:prstGeom prst="rect">
              <a:avLst/>
            </a:prstGeom>
          </p:spPr>
        </p:pic>
        <p:sp>
          <p:nvSpPr>
            <p:cNvPr id="10" name="object 9">
              <a:extLst>
                <a:ext uri="{FF2B5EF4-FFF2-40B4-BE49-F238E27FC236}">
                  <a16:creationId xmlns:a16="http://schemas.microsoft.com/office/drawing/2014/main" id="{C9D826DB-0983-4B00-431E-F009EB1B09DA}"/>
                </a:ext>
              </a:extLst>
            </p:cNvPr>
            <p:cNvSpPr/>
            <p:nvPr/>
          </p:nvSpPr>
          <p:spPr>
            <a:xfrm>
              <a:off x="7472198" y="2307920"/>
              <a:ext cx="1465580" cy="184785"/>
            </a:xfrm>
            <a:custGeom>
              <a:avLst/>
              <a:gdLst/>
              <a:ahLst/>
              <a:cxnLst/>
              <a:rect l="l" t="t" r="r" b="b"/>
              <a:pathLst>
                <a:path w="1465579" h="184785">
                  <a:moveTo>
                    <a:pt x="308406" y="92278"/>
                  </a:moveTo>
                  <a:lnTo>
                    <a:pt x="302196" y="56388"/>
                  </a:lnTo>
                  <a:lnTo>
                    <a:pt x="286423" y="30111"/>
                  </a:lnTo>
                  <a:lnTo>
                    <a:pt x="284594" y="27089"/>
                  </a:lnTo>
                  <a:lnTo>
                    <a:pt x="277482" y="21971"/>
                  </a:lnTo>
                  <a:lnTo>
                    <a:pt x="277482" y="92278"/>
                  </a:lnTo>
                  <a:lnTo>
                    <a:pt x="273697" y="116471"/>
                  </a:lnTo>
                  <a:lnTo>
                    <a:pt x="262724" y="136220"/>
                  </a:lnTo>
                  <a:lnTo>
                    <a:pt x="245122" y="149542"/>
                  </a:lnTo>
                  <a:lnTo>
                    <a:pt x="221462" y="154432"/>
                  </a:lnTo>
                  <a:lnTo>
                    <a:pt x="86944" y="154432"/>
                  </a:lnTo>
                  <a:lnTo>
                    <a:pt x="63284" y="149542"/>
                  </a:lnTo>
                  <a:lnTo>
                    <a:pt x="45681" y="136220"/>
                  </a:lnTo>
                  <a:lnTo>
                    <a:pt x="34709" y="116471"/>
                  </a:lnTo>
                  <a:lnTo>
                    <a:pt x="30924" y="92278"/>
                  </a:lnTo>
                  <a:lnTo>
                    <a:pt x="34709" y="68084"/>
                  </a:lnTo>
                  <a:lnTo>
                    <a:pt x="45681" y="48323"/>
                  </a:lnTo>
                  <a:lnTo>
                    <a:pt x="63284" y="35001"/>
                  </a:lnTo>
                  <a:lnTo>
                    <a:pt x="86944" y="30111"/>
                  </a:lnTo>
                  <a:lnTo>
                    <a:pt x="221462" y="30111"/>
                  </a:lnTo>
                  <a:lnTo>
                    <a:pt x="245122" y="35001"/>
                  </a:lnTo>
                  <a:lnTo>
                    <a:pt x="262724" y="48323"/>
                  </a:lnTo>
                  <a:lnTo>
                    <a:pt x="273697" y="68084"/>
                  </a:lnTo>
                  <a:lnTo>
                    <a:pt x="277482" y="92278"/>
                  </a:lnTo>
                  <a:lnTo>
                    <a:pt x="277482" y="21971"/>
                  </a:lnTo>
                  <a:lnTo>
                    <a:pt x="257162" y="7327"/>
                  </a:lnTo>
                  <a:lnTo>
                    <a:pt x="221462" y="76"/>
                  </a:lnTo>
                  <a:lnTo>
                    <a:pt x="86944" y="76"/>
                  </a:lnTo>
                  <a:lnTo>
                    <a:pt x="51244" y="7327"/>
                  </a:lnTo>
                  <a:lnTo>
                    <a:pt x="23812" y="27089"/>
                  </a:lnTo>
                  <a:lnTo>
                    <a:pt x="6210" y="56388"/>
                  </a:lnTo>
                  <a:lnTo>
                    <a:pt x="0" y="92278"/>
                  </a:lnTo>
                  <a:lnTo>
                    <a:pt x="6210" y="128155"/>
                  </a:lnTo>
                  <a:lnTo>
                    <a:pt x="23812" y="157454"/>
                  </a:lnTo>
                  <a:lnTo>
                    <a:pt x="51244" y="177215"/>
                  </a:lnTo>
                  <a:lnTo>
                    <a:pt x="86944" y="184454"/>
                  </a:lnTo>
                  <a:lnTo>
                    <a:pt x="221462" y="184454"/>
                  </a:lnTo>
                  <a:lnTo>
                    <a:pt x="257162" y="177215"/>
                  </a:lnTo>
                  <a:lnTo>
                    <a:pt x="284594" y="157454"/>
                  </a:lnTo>
                  <a:lnTo>
                    <a:pt x="286410" y="154432"/>
                  </a:lnTo>
                  <a:lnTo>
                    <a:pt x="302196" y="128155"/>
                  </a:lnTo>
                  <a:lnTo>
                    <a:pt x="308406" y="92278"/>
                  </a:lnTo>
                  <a:close/>
                </a:path>
                <a:path w="1465579" h="184785">
                  <a:moveTo>
                    <a:pt x="1465503" y="0"/>
                  </a:moveTo>
                  <a:lnTo>
                    <a:pt x="1314792" y="76"/>
                  </a:lnTo>
                  <a:lnTo>
                    <a:pt x="1251635" y="27089"/>
                  </a:lnTo>
                  <a:lnTo>
                    <a:pt x="1227823" y="92265"/>
                  </a:lnTo>
                  <a:lnTo>
                    <a:pt x="1234033" y="128155"/>
                  </a:lnTo>
                  <a:lnTo>
                    <a:pt x="1251635" y="157454"/>
                  </a:lnTo>
                  <a:lnTo>
                    <a:pt x="1279080" y="177215"/>
                  </a:lnTo>
                  <a:lnTo>
                    <a:pt x="1314792" y="184454"/>
                  </a:lnTo>
                  <a:lnTo>
                    <a:pt x="1442275" y="184315"/>
                  </a:lnTo>
                  <a:lnTo>
                    <a:pt x="1462214" y="154432"/>
                  </a:lnTo>
                  <a:lnTo>
                    <a:pt x="1315720" y="154432"/>
                  </a:lnTo>
                  <a:lnTo>
                    <a:pt x="1295184" y="150837"/>
                  </a:lnTo>
                  <a:lnTo>
                    <a:pt x="1279029" y="140893"/>
                  </a:lnTo>
                  <a:lnTo>
                    <a:pt x="1267587" y="125818"/>
                  </a:lnTo>
                  <a:lnTo>
                    <a:pt x="1261160" y="106883"/>
                  </a:lnTo>
                  <a:lnTo>
                    <a:pt x="1425536" y="106883"/>
                  </a:lnTo>
                  <a:lnTo>
                    <a:pt x="1445310" y="76746"/>
                  </a:lnTo>
                  <a:lnTo>
                    <a:pt x="1261160" y="76746"/>
                  </a:lnTo>
                  <a:lnTo>
                    <a:pt x="1267777" y="58191"/>
                  </a:lnTo>
                  <a:lnTo>
                    <a:pt x="1279296" y="43421"/>
                  </a:lnTo>
                  <a:lnTo>
                    <a:pt x="1295387" y="33642"/>
                  </a:lnTo>
                  <a:lnTo>
                    <a:pt x="1315720" y="30111"/>
                  </a:lnTo>
                  <a:lnTo>
                    <a:pt x="1446225" y="30111"/>
                  </a:lnTo>
                  <a:lnTo>
                    <a:pt x="1465503" y="0"/>
                  </a:lnTo>
                  <a:close/>
                </a:path>
              </a:pathLst>
            </a:custGeom>
            <a:solidFill>
              <a:srgbClr val="EE2D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1" name="object 10">
              <a:extLst>
                <a:ext uri="{FF2B5EF4-FFF2-40B4-BE49-F238E27FC236}">
                  <a16:creationId xmlns:a16="http://schemas.microsoft.com/office/drawing/2014/main" id="{1EBC4DB4-0999-1459-8A91-2E242251C734}"/>
                </a:ext>
              </a:extLst>
            </p:cNvPr>
            <p:cNvPicPr/>
            <p:nvPr/>
          </p:nvPicPr>
          <p:blipFill>
            <a:blip r:embed="rId8" cstate="print"/>
            <a:stretch>
              <a:fillRect/>
            </a:stretch>
          </p:blipFill>
          <p:spPr>
            <a:xfrm>
              <a:off x="7799240" y="2307946"/>
              <a:ext cx="215889" cy="184484"/>
            </a:xfrm>
            <a:prstGeom prst="rect">
              <a:avLst/>
            </a:prstGeom>
          </p:spPr>
        </p:pic>
        <p:sp>
          <p:nvSpPr>
            <p:cNvPr id="12" name="object 11">
              <a:extLst>
                <a:ext uri="{FF2B5EF4-FFF2-40B4-BE49-F238E27FC236}">
                  <a16:creationId xmlns:a16="http://schemas.microsoft.com/office/drawing/2014/main" id="{115BD70D-D764-8761-903E-A4807A66FB58}"/>
                </a:ext>
              </a:extLst>
            </p:cNvPr>
            <p:cNvSpPr/>
            <p:nvPr/>
          </p:nvSpPr>
          <p:spPr>
            <a:xfrm>
              <a:off x="8953754" y="2305710"/>
              <a:ext cx="34925" cy="33020"/>
            </a:xfrm>
            <a:custGeom>
              <a:avLst/>
              <a:gdLst/>
              <a:ahLst/>
              <a:cxnLst/>
              <a:rect l="l" t="t" r="r" b="b"/>
              <a:pathLst>
                <a:path w="34925" h="33019">
                  <a:moveTo>
                    <a:pt x="25539" y="25958"/>
                  </a:moveTo>
                  <a:lnTo>
                    <a:pt x="20066" y="17729"/>
                  </a:lnTo>
                  <a:lnTo>
                    <a:pt x="19977" y="17589"/>
                  </a:lnTo>
                  <a:lnTo>
                    <a:pt x="22847" y="17246"/>
                  </a:lnTo>
                  <a:lnTo>
                    <a:pt x="25057" y="15773"/>
                  </a:lnTo>
                  <a:lnTo>
                    <a:pt x="25057" y="15290"/>
                  </a:lnTo>
                  <a:lnTo>
                    <a:pt x="25057" y="9398"/>
                  </a:lnTo>
                  <a:lnTo>
                    <a:pt x="25057" y="8623"/>
                  </a:lnTo>
                  <a:lnTo>
                    <a:pt x="22733" y="6959"/>
                  </a:lnTo>
                  <a:lnTo>
                    <a:pt x="21920" y="6959"/>
                  </a:lnTo>
                  <a:lnTo>
                    <a:pt x="21920" y="9842"/>
                  </a:lnTo>
                  <a:lnTo>
                    <a:pt x="21920" y="15113"/>
                  </a:lnTo>
                  <a:lnTo>
                    <a:pt x="19710" y="15290"/>
                  </a:lnTo>
                  <a:lnTo>
                    <a:pt x="13665" y="15290"/>
                  </a:lnTo>
                  <a:lnTo>
                    <a:pt x="13665" y="9398"/>
                  </a:lnTo>
                  <a:lnTo>
                    <a:pt x="19761" y="9398"/>
                  </a:lnTo>
                  <a:lnTo>
                    <a:pt x="21920" y="9842"/>
                  </a:lnTo>
                  <a:lnTo>
                    <a:pt x="21920" y="6959"/>
                  </a:lnTo>
                  <a:lnTo>
                    <a:pt x="10693" y="6959"/>
                  </a:lnTo>
                  <a:lnTo>
                    <a:pt x="10693" y="25958"/>
                  </a:lnTo>
                  <a:lnTo>
                    <a:pt x="13665" y="25958"/>
                  </a:lnTo>
                  <a:lnTo>
                    <a:pt x="13665" y="17729"/>
                  </a:lnTo>
                  <a:lnTo>
                    <a:pt x="17068" y="17729"/>
                  </a:lnTo>
                  <a:lnTo>
                    <a:pt x="22199" y="25958"/>
                  </a:lnTo>
                  <a:lnTo>
                    <a:pt x="25539" y="25958"/>
                  </a:lnTo>
                  <a:close/>
                </a:path>
                <a:path w="34925" h="33019">
                  <a:moveTo>
                    <a:pt x="34353" y="6959"/>
                  </a:moveTo>
                  <a:lnTo>
                    <a:pt x="30949" y="3962"/>
                  </a:lnTo>
                  <a:lnTo>
                    <a:pt x="30949" y="8623"/>
                  </a:lnTo>
                  <a:lnTo>
                    <a:pt x="30949" y="24345"/>
                  </a:lnTo>
                  <a:lnTo>
                    <a:pt x="24892" y="30187"/>
                  </a:lnTo>
                  <a:lnTo>
                    <a:pt x="9448" y="30187"/>
                  </a:lnTo>
                  <a:lnTo>
                    <a:pt x="3403" y="24345"/>
                  </a:lnTo>
                  <a:lnTo>
                    <a:pt x="3403" y="8623"/>
                  </a:lnTo>
                  <a:lnTo>
                    <a:pt x="9448" y="2743"/>
                  </a:lnTo>
                  <a:lnTo>
                    <a:pt x="24892" y="2743"/>
                  </a:lnTo>
                  <a:lnTo>
                    <a:pt x="30949" y="8623"/>
                  </a:lnTo>
                  <a:lnTo>
                    <a:pt x="30949" y="3962"/>
                  </a:lnTo>
                  <a:lnTo>
                    <a:pt x="29565" y="2743"/>
                  </a:lnTo>
                  <a:lnTo>
                    <a:pt x="26466" y="0"/>
                  </a:lnTo>
                  <a:lnTo>
                    <a:pt x="7886" y="0"/>
                  </a:lnTo>
                  <a:lnTo>
                    <a:pt x="0" y="6959"/>
                  </a:lnTo>
                  <a:lnTo>
                    <a:pt x="0" y="25958"/>
                  </a:lnTo>
                  <a:lnTo>
                    <a:pt x="7886" y="32931"/>
                  </a:lnTo>
                  <a:lnTo>
                    <a:pt x="26466" y="32931"/>
                  </a:lnTo>
                  <a:lnTo>
                    <a:pt x="29565" y="30187"/>
                  </a:lnTo>
                  <a:lnTo>
                    <a:pt x="34353" y="25958"/>
                  </a:lnTo>
                  <a:lnTo>
                    <a:pt x="34353" y="6959"/>
                  </a:lnTo>
                  <a:close/>
                </a:path>
              </a:pathLst>
            </a:custGeom>
            <a:solidFill>
              <a:srgbClr val="EE2D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3" name="文本框 12">
            <a:extLst>
              <a:ext uri="{FF2B5EF4-FFF2-40B4-BE49-F238E27FC236}">
                <a16:creationId xmlns:a16="http://schemas.microsoft.com/office/drawing/2014/main" id="{FB7201BF-A2E3-C808-36B7-53EE95983682}"/>
              </a:ext>
            </a:extLst>
          </p:cNvPr>
          <p:cNvSpPr txBox="1"/>
          <p:nvPr/>
        </p:nvSpPr>
        <p:spPr>
          <a:xfrm>
            <a:off x="2850174" y="4080100"/>
            <a:ext cx="310042" cy="1077218"/>
          </a:xfrm>
          <a:prstGeom prst="rect">
            <a:avLst/>
          </a:prstGeom>
          <a:solidFill>
            <a:srgbClr val="FF7F00"/>
          </a:solidFill>
          <a:ln>
            <a:solidFill>
              <a:schemeClr val="tx1"/>
            </a:solidFill>
          </a:ln>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首</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页</a:t>
            </a:r>
          </a:p>
        </p:txBody>
      </p:sp>
      <p:sp>
        <p:nvSpPr>
          <p:cNvPr id="17" name="矩形 16">
            <a:extLst>
              <a:ext uri="{FF2B5EF4-FFF2-40B4-BE49-F238E27FC236}">
                <a16:creationId xmlns:a16="http://schemas.microsoft.com/office/drawing/2014/main" id="{18FFAB2C-5EF8-CB2D-FEE8-EBB63BF7FAB1}"/>
              </a:ext>
            </a:extLst>
          </p:cNvPr>
          <p:cNvSpPr/>
          <p:nvPr/>
        </p:nvSpPr>
        <p:spPr>
          <a:xfrm>
            <a:off x="3155438" y="4077866"/>
            <a:ext cx="3367143" cy="1077217"/>
          </a:xfrm>
          <a:prstGeom prst="rect">
            <a:avLst/>
          </a:prstGeom>
          <a:solidFill>
            <a:srgbClr val="FF7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LRU_new</a:t>
            </a: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370B8860-3308-542B-5B64-9341DF742CAF}"/>
              </a:ext>
            </a:extLst>
          </p:cNvPr>
          <p:cNvSpPr txBox="1"/>
          <p:nvPr/>
        </p:nvSpPr>
        <p:spPr>
          <a:xfrm>
            <a:off x="6525315" y="4080100"/>
            <a:ext cx="360040" cy="1077218"/>
          </a:xfrm>
          <a:prstGeom prst="rect">
            <a:avLst/>
          </a:prstGeom>
          <a:solidFill>
            <a:srgbClr val="FF7F00"/>
          </a:solidFill>
          <a:ln>
            <a:solidFill>
              <a:schemeClr val="tx1"/>
            </a:solidFill>
          </a:ln>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尾</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页</a:t>
            </a:r>
          </a:p>
        </p:txBody>
      </p:sp>
      <p:sp>
        <p:nvSpPr>
          <p:cNvPr id="19" name="文本框 18">
            <a:extLst>
              <a:ext uri="{FF2B5EF4-FFF2-40B4-BE49-F238E27FC236}">
                <a16:creationId xmlns:a16="http://schemas.microsoft.com/office/drawing/2014/main" id="{8FEAD03F-8AF2-A8E1-DA2E-F6B7C8D35DAD}"/>
              </a:ext>
            </a:extLst>
          </p:cNvPr>
          <p:cNvSpPr txBox="1"/>
          <p:nvPr/>
        </p:nvSpPr>
        <p:spPr>
          <a:xfrm>
            <a:off x="6888089" y="4080100"/>
            <a:ext cx="310042" cy="1077218"/>
          </a:xfrm>
          <a:prstGeom prst="rect">
            <a:avLst/>
          </a:prstGeom>
          <a:solidFill>
            <a:srgbClr val="4382FF"/>
          </a:solidFill>
          <a:ln>
            <a:solidFill>
              <a:schemeClr val="tx1"/>
            </a:solidFill>
          </a:ln>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首</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页</a:t>
            </a:r>
          </a:p>
        </p:txBody>
      </p:sp>
      <p:sp>
        <p:nvSpPr>
          <p:cNvPr id="20" name="矩形 19">
            <a:extLst>
              <a:ext uri="{FF2B5EF4-FFF2-40B4-BE49-F238E27FC236}">
                <a16:creationId xmlns:a16="http://schemas.microsoft.com/office/drawing/2014/main" id="{014F5652-E389-B4BA-BBC9-642C93218104}"/>
              </a:ext>
            </a:extLst>
          </p:cNvPr>
          <p:cNvSpPr/>
          <p:nvPr/>
        </p:nvSpPr>
        <p:spPr>
          <a:xfrm>
            <a:off x="7188578" y="4077866"/>
            <a:ext cx="1454247" cy="1077217"/>
          </a:xfrm>
          <a:prstGeom prst="rect">
            <a:avLst/>
          </a:prstGeom>
          <a:solidFill>
            <a:srgbClr val="438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LRU_old</a:t>
            </a:r>
            <a:endParaRPr lang="zh-CN" altLang="en-US"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E70AADAD-3757-4FF7-AC42-E81195A2BAEC}"/>
              </a:ext>
            </a:extLst>
          </p:cNvPr>
          <p:cNvSpPr txBox="1"/>
          <p:nvPr/>
        </p:nvSpPr>
        <p:spPr>
          <a:xfrm>
            <a:off x="8648685" y="4080100"/>
            <a:ext cx="310042" cy="1077218"/>
          </a:xfrm>
          <a:prstGeom prst="rect">
            <a:avLst/>
          </a:prstGeom>
          <a:solidFill>
            <a:srgbClr val="4382FF"/>
          </a:solidFill>
          <a:ln>
            <a:solidFill>
              <a:schemeClr val="tx1"/>
            </a:solidFill>
          </a:ln>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冷</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页</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45B5D3A8-742B-D2E6-F9E3-8322B60EDB91}"/>
              </a:ext>
            </a:extLst>
          </p:cNvPr>
          <p:cNvSpPr txBox="1"/>
          <p:nvPr/>
        </p:nvSpPr>
        <p:spPr>
          <a:xfrm>
            <a:off x="8951697" y="4080100"/>
            <a:ext cx="360040" cy="1077218"/>
          </a:xfrm>
          <a:prstGeom prst="rect">
            <a:avLst/>
          </a:prstGeom>
          <a:solidFill>
            <a:srgbClr val="4382FF"/>
          </a:solidFill>
          <a:ln>
            <a:solidFill>
              <a:schemeClr val="tx1"/>
            </a:solidFill>
          </a:ln>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尾</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页</a:t>
            </a:r>
          </a:p>
        </p:txBody>
      </p:sp>
      <p:sp>
        <p:nvSpPr>
          <p:cNvPr id="23" name="矩形 22">
            <a:extLst>
              <a:ext uri="{FF2B5EF4-FFF2-40B4-BE49-F238E27FC236}">
                <a16:creationId xmlns:a16="http://schemas.microsoft.com/office/drawing/2014/main" id="{A76B028F-B91F-1B32-BFCC-8DF235434EA0}"/>
              </a:ext>
            </a:extLst>
          </p:cNvPr>
          <p:cNvSpPr/>
          <p:nvPr/>
        </p:nvSpPr>
        <p:spPr>
          <a:xfrm>
            <a:off x="2855566" y="4081586"/>
            <a:ext cx="6480000" cy="1076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5" name="图片 24" descr="徽标&#10;&#10;描述已自动生成">
            <a:extLst>
              <a:ext uri="{FF2B5EF4-FFF2-40B4-BE49-F238E27FC236}">
                <a16:creationId xmlns:a16="http://schemas.microsoft.com/office/drawing/2014/main" id="{EB44F03E-1A2D-15A0-1BA1-688F3ADED80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8902" y="5602716"/>
            <a:ext cx="1374961" cy="936198"/>
          </a:xfrm>
          <a:prstGeom prst="rect">
            <a:avLst/>
          </a:prstGeom>
        </p:spPr>
      </p:pic>
      <p:sp>
        <p:nvSpPr>
          <p:cNvPr id="26" name="文本框 25">
            <a:extLst>
              <a:ext uri="{FF2B5EF4-FFF2-40B4-BE49-F238E27FC236}">
                <a16:creationId xmlns:a16="http://schemas.microsoft.com/office/drawing/2014/main" id="{295C6DC6-6737-CA34-1FFB-78452C8E581F}"/>
              </a:ext>
            </a:extLst>
          </p:cNvPr>
          <p:cNvSpPr txBox="1"/>
          <p:nvPr/>
        </p:nvSpPr>
        <p:spPr>
          <a:xfrm>
            <a:off x="6141401" y="5580487"/>
            <a:ext cx="1487908" cy="446276"/>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Midpoint</a:t>
            </a:r>
            <a:endParaRPr lang="zh-CN" altLang="en-US" dirty="0">
              <a:latin typeface="微软雅黑" panose="020B0503020204020204" pitchFamily="34" charset="-122"/>
              <a:ea typeface="微软雅黑" panose="020B0503020204020204" pitchFamily="34" charset="-122"/>
            </a:endParaRPr>
          </a:p>
        </p:txBody>
      </p:sp>
      <p:cxnSp>
        <p:nvCxnSpPr>
          <p:cNvPr id="32" name="直接箭头连接符 31">
            <a:extLst>
              <a:ext uri="{FF2B5EF4-FFF2-40B4-BE49-F238E27FC236}">
                <a16:creationId xmlns:a16="http://schemas.microsoft.com/office/drawing/2014/main" id="{CBC2A05D-6649-41BE-F039-4208C9938966}"/>
              </a:ext>
            </a:extLst>
          </p:cNvPr>
          <p:cNvCxnSpPr>
            <a:cxnSpLocks/>
          </p:cNvCxnSpPr>
          <p:nvPr/>
        </p:nvCxnSpPr>
        <p:spPr>
          <a:xfrm flipV="1">
            <a:off x="6885355" y="5154492"/>
            <a:ext cx="0" cy="44925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7402FF70-52F5-F84D-B43D-B289708209F6}"/>
              </a:ext>
            </a:extLst>
          </p:cNvPr>
          <p:cNvCxnSpPr>
            <a:cxnSpLocks/>
            <a:stCxn id="21" idx="0"/>
            <a:endCxn id="13" idx="0"/>
          </p:cNvCxnSpPr>
          <p:nvPr/>
        </p:nvCxnSpPr>
        <p:spPr>
          <a:xfrm rot="16200000" flipV="1">
            <a:off x="5904451" y="1180844"/>
            <a:ext cx="12700" cy="5798511"/>
          </a:xfrm>
          <a:prstGeom prst="curvedConnector3">
            <a:avLst>
              <a:gd name="adj1" fmla="val 753911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1529048A-499E-7957-6CEA-B1B6FB2E2108}"/>
              </a:ext>
            </a:extLst>
          </p:cNvPr>
          <p:cNvSpPr txBox="1"/>
          <p:nvPr/>
        </p:nvSpPr>
        <p:spPr>
          <a:xfrm>
            <a:off x="5634470" y="4090526"/>
            <a:ext cx="310042" cy="1054800"/>
          </a:xfrm>
          <a:prstGeom prst="rect">
            <a:avLst/>
          </a:prstGeom>
          <a:solidFill>
            <a:srgbClr val="FF7F00"/>
          </a:solidFill>
          <a:ln>
            <a:solidFill>
              <a:schemeClr val="tx1"/>
            </a:solidFill>
          </a:ln>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热</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页</a:t>
            </a:r>
            <a:endParaRPr lang="en-US" altLang="zh-CN" sz="1600" dirty="0">
              <a:solidFill>
                <a:schemeClr val="bg1"/>
              </a:solidFill>
              <a:latin typeface="微软雅黑" panose="020B0503020204020204" pitchFamily="34" charset="-122"/>
              <a:ea typeface="微软雅黑" panose="020B0503020204020204" pitchFamily="34" charset="-122"/>
            </a:endParaRPr>
          </a:p>
        </p:txBody>
      </p:sp>
      <p:cxnSp>
        <p:nvCxnSpPr>
          <p:cNvPr id="56" name="连接符: 曲线 55">
            <a:extLst>
              <a:ext uri="{FF2B5EF4-FFF2-40B4-BE49-F238E27FC236}">
                <a16:creationId xmlns:a16="http://schemas.microsoft.com/office/drawing/2014/main" id="{0EB498FB-E93F-982E-EFCB-2A7FBF46F84B}"/>
              </a:ext>
            </a:extLst>
          </p:cNvPr>
          <p:cNvCxnSpPr>
            <a:cxnSpLocks/>
            <a:stCxn id="53" idx="0"/>
            <a:endCxn id="13" idx="0"/>
          </p:cNvCxnSpPr>
          <p:nvPr/>
        </p:nvCxnSpPr>
        <p:spPr>
          <a:xfrm rot="16200000" flipV="1">
            <a:off x="4392130" y="2693165"/>
            <a:ext cx="10426" cy="2784296"/>
          </a:xfrm>
          <a:prstGeom prst="curvedConnector3">
            <a:avLst>
              <a:gd name="adj1" fmla="val 2292595"/>
            </a:avLst>
          </a:prstGeom>
          <a:ln w="22225">
            <a:solidFill>
              <a:srgbClr val="FF7F00"/>
            </a:solidFill>
            <a:tailEnd type="triangle"/>
          </a:ln>
        </p:spPr>
        <p:style>
          <a:lnRef idx="1">
            <a:schemeClr val="accent1"/>
          </a:lnRef>
          <a:fillRef idx="0">
            <a:schemeClr val="accent1"/>
          </a:fillRef>
          <a:effectRef idx="0">
            <a:schemeClr val="accent1"/>
          </a:effectRef>
          <a:fontRef idx="minor">
            <a:schemeClr val="tx1"/>
          </a:fontRef>
        </p:style>
      </p:cxnSp>
      <p:sp>
        <p:nvSpPr>
          <p:cNvPr id="64" name="箭头: 下 63">
            <a:extLst>
              <a:ext uri="{FF2B5EF4-FFF2-40B4-BE49-F238E27FC236}">
                <a16:creationId xmlns:a16="http://schemas.microsoft.com/office/drawing/2014/main" id="{36744DB2-C302-9BD1-57C4-D16AFFBAA9F6}"/>
              </a:ext>
            </a:extLst>
          </p:cNvPr>
          <p:cNvSpPr/>
          <p:nvPr/>
        </p:nvSpPr>
        <p:spPr>
          <a:xfrm>
            <a:off x="6940302" y="3455747"/>
            <a:ext cx="217955" cy="5633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5" name="箭头: 右 64">
            <a:extLst>
              <a:ext uri="{FF2B5EF4-FFF2-40B4-BE49-F238E27FC236}">
                <a16:creationId xmlns:a16="http://schemas.microsoft.com/office/drawing/2014/main" id="{60DA112F-3BD4-1730-B507-9EB89EBC7FCD}"/>
              </a:ext>
            </a:extLst>
          </p:cNvPr>
          <p:cNvSpPr/>
          <p:nvPr/>
        </p:nvSpPr>
        <p:spPr>
          <a:xfrm>
            <a:off x="9485548" y="4474036"/>
            <a:ext cx="498631" cy="281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109B0F84-6753-5438-1A26-4DCAF3FE85AD}"/>
              </a:ext>
            </a:extLst>
          </p:cNvPr>
          <p:cNvSpPr/>
          <p:nvPr/>
        </p:nvSpPr>
        <p:spPr>
          <a:xfrm>
            <a:off x="6874314" y="4077866"/>
            <a:ext cx="2448000" cy="10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3C37806F-6672-D94A-DA9D-B31B07E97513}"/>
              </a:ext>
            </a:extLst>
          </p:cNvPr>
          <p:cNvSpPr/>
          <p:nvPr/>
        </p:nvSpPr>
        <p:spPr>
          <a:xfrm>
            <a:off x="2840992" y="4081586"/>
            <a:ext cx="4020052" cy="10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8" name="音频 87">
            <a:hlinkClick r:id="" action="ppaction://media"/>
            <a:extLst>
              <a:ext uri="{FF2B5EF4-FFF2-40B4-BE49-F238E27FC236}">
                <a16:creationId xmlns:a16="http://schemas.microsoft.com/office/drawing/2014/main" id="{DFBFE8A5-A99B-0306-F257-6125A3C683F4}"/>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3184" t="-203184" r="-203184" b="-203184"/>
          <a:stretch>
            <a:fillRect/>
          </a:stretch>
        </p:blipFill>
        <p:spPr>
          <a:xfrm>
            <a:off x="10050222" y="4719397"/>
            <a:ext cx="2057876" cy="2057876"/>
          </a:xfrm>
          <a:prstGeom prst="ellipse">
            <a:avLst/>
          </a:prstGeom>
        </p:spPr>
      </p:pic>
    </p:spTree>
    <p:custDataLst>
      <p:tags r:id="rId1"/>
    </p:custDataLst>
    <p:extLst>
      <p:ext uri="{BB962C8B-B14F-4D97-AF65-F5344CB8AC3E}">
        <p14:creationId xmlns:p14="http://schemas.microsoft.com/office/powerpoint/2010/main" val="2930221292"/>
      </p:ext>
    </p:extLst>
  </p:cSld>
  <p:clrMapOvr>
    <a:masterClrMapping/>
  </p:clrMapOvr>
  <mc:AlternateContent xmlns:mc="http://schemas.openxmlformats.org/markup-compatibility/2006" xmlns:p14="http://schemas.microsoft.com/office/powerpoint/2010/main">
    <mc:Choice Requires="p14">
      <p:transition spd="slow" p14:dur="2000" advTm="77850"/>
    </mc:Choice>
    <mc:Fallback xmlns="">
      <p:transition spd="slow" advTm="77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par>
                    <p:cTn id="7" fill="hold">
                      <p:stCondLst>
                        <p:cond delay="indefinite"/>
                      </p:stCondLst>
                      <p:childTnLst>
                        <p:par>
                          <p:cTn id="8" fill="hold">
                            <p:stCondLst>
                              <p:cond delay="0"/>
                            </p:stCondLst>
                            <p:childTnLst>
                              <p:par>
                                <p:cTn id="9" presetID="32" presetClass="emph" presetSubtype="0" repeatCount="2000" fill="hold" grpId="1" nodeType="clickEffect">
                                  <p:stCondLst>
                                    <p:cond delay="0"/>
                                  </p:stCondLst>
                                  <p:childTnLst>
                                    <p:animRot by="120000">
                                      <p:cBhvr>
                                        <p:cTn id="10" dur="60" fill="hold">
                                          <p:stCondLst>
                                            <p:cond delay="0"/>
                                          </p:stCondLst>
                                        </p:cTn>
                                        <p:tgtEl>
                                          <p:spTgt spid="60"/>
                                        </p:tgtEl>
                                        <p:attrNameLst>
                                          <p:attrName>r</p:attrName>
                                        </p:attrNameLst>
                                      </p:cBhvr>
                                    </p:animRot>
                                    <p:animRot by="-240000">
                                      <p:cBhvr>
                                        <p:cTn id="11" dur="120" fill="hold">
                                          <p:stCondLst>
                                            <p:cond delay="120"/>
                                          </p:stCondLst>
                                        </p:cTn>
                                        <p:tgtEl>
                                          <p:spTgt spid="60"/>
                                        </p:tgtEl>
                                        <p:attrNameLst>
                                          <p:attrName>r</p:attrName>
                                        </p:attrNameLst>
                                      </p:cBhvr>
                                    </p:animRot>
                                    <p:animRot by="240000">
                                      <p:cBhvr>
                                        <p:cTn id="12" dur="120" fill="hold">
                                          <p:stCondLst>
                                            <p:cond delay="240"/>
                                          </p:stCondLst>
                                        </p:cTn>
                                        <p:tgtEl>
                                          <p:spTgt spid="60"/>
                                        </p:tgtEl>
                                        <p:attrNameLst>
                                          <p:attrName>r</p:attrName>
                                        </p:attrNameLst>
                                      </p:cBhvr>
                                    </p:animRot>
                                    <p:animRot by="-240000">
                                      <p:cBhvr>
                                        <p:cTn id="13" dur="120" fill="hold">
                                          <p:stCondLst>
                                            <p:cond delay="360"/>
                                          </p:stCondLst>
                                        </p:cTn>
                                        <p:tgtEl>
                                          <p:spTgt spid="60"/>
                                        </p:tgtEl>
                                        <p:attrNameLst>
                                          <p:attrName>r</p:attrName>
                                        </p:attrNameLst>
                                      </p:cBhvr>
                                    </p:animRot>
                                    <p:animRot by="120000">
                                      <p:cBhvr>
                                        <p:cTn id="14" dur="120" fill="hold">
                                          <p:stCondLst>
                                            <p:cond delay="480"/>
                                          </p:stCondLst>
                                        </p:cTn>
                                        <p:tgtEl>
                                          <p:spTgt spid="60"/>
                                        </p:tgtEl>
                                        <p:attrNameLst>
                                          <p:attrName>r</p:attrName>
                                        </p:attrNameLst>
                                      </p:cBhvr>
                                    </p:animRot>
                                  </p:childTnLst>
                                </p:cTn>
                              </p:par>
                            </p:childTnLst>
                          </p:cTn>
                        </p:par>
                        <p:par>
                          <p:cTn id="15" fill="hold">
                            <p:stCondLst>
                              <p:cond delay="1200"/>
                            </p:stCondLst>
                            <p:childTnLst>
                              <p:par>
                                <p:cTn id="16" presetID="32" presetClass="emph" presetSubtype="0" repeatCount="2000" fill="hold" grpId="0" nodeType="afterEffect">
                                  <p:stCondLst>
                                    <p:cond delay="0"/>
                                  </p:stCondLst>
                                  <p:childTnLst>
                                    <p:animRot by="120000">
                                      <p:cBhvr>
                                        <p:cTn id="17" dur="100" fill="hold">
                                          <p:stCondLst>
                                            <p:cond delay="0"/>
                                          </p:stCondLst>
                                        </p:cTn>
                                        <p:tgtEl>
                                          <p:spTgt spid="59"/>
                                        </p:tgtEl>
                                        <p:attrNameLst>
                                          <p:attrName>r</p:attrName>
                                        </p:attrNameLst>
                                      </p:cBhvr>
                                    </p:animRot>
                                    <p:animRot by="-240000">
                                      <p:cBhvr>
                                        <p:cTn id="18" dur="200" fill="hold">
                                          <p:stCondLst>
                                            <p:cond delay="200"/>
                                          </p:stCondLst>
                                        </p:cTn>
                                        <p:tgtEl>
                                          <p:spTgt spid="59"/>
                                        </p:tgtEl>
                                        <p:attrNameLst>
                                          <p:attrName>r</p:attrName>
                                        </p:attrNameLst>
                                      </p:cBhvr>
                                    </p:animRot>
                                    <p:animRot by="240000">
                                      <p:cBhvr>
                                        <p:cTn id="19" dur="200" fill="hold">
                                          <p:stCondLst>
                                            <p:cond delay="400"/>
                                          </p:stCondLst>
                                        </p:cTn>
                                        <p:tgtEl>
                                          <p:spTgt spid="59"/>
                                        </p:tgtEl>
                                        <p:attrNameLst>
                                          <p:attrName>r</p:attrName>
                                        </p:attrNameLst>
                                      </p:cBhvr>
                                    </p:animRot>
                                    <p:animRot by="-240000">
                                      <p:cBhvr>
                                        <p:cTn id="20" dur="200" fill="hold">
                                          <p:stCondLst>
                                            <p:cond delay="600"/>
                                          </p:stCondLst>
                                        </p:cTn>
                                        <p:tgtEl>
                                          <p:spTgt spid="59"/>
                                        </p:tgtEl>
                                        <p:attrNameLst>
                                          <p:attrName>r</p:attrName>
                                        </p:attrNameLst>
                                      </p:cBhvr>
                                    </p:animRot>
                                    <p:animRot by="120000">
                                      <p:cBhvr>
                                        <p:cTn id="21" dur="200" fill="hold">
                                          <p:stCondLst>
                                            <p:cond delay="800"/>
                                          </p:stCondLst>
                                        </p:cTn>
                                        <p:tgtEl>
                                          <p:spTgt spid="5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35" presetClass="emph" presetSubtype="0" repeatCount="3000" fill="hold" grpId="0" nodeType="clickEffect">
                                  <p:stCondLst>
                                    <p:cond delay="0"/>
                                  </p:stCondLst>
                                  <p:childTnLst>
                                    <p:anim calcmode="discrete" valueType="str">
                                      <p:cBhvr>
                                        <p:cTn id="25"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4"/>
                                        </p:tgtEl>
                                        <p:attrNameLst>
                                          <p:attrName>style.visibility</p:attrName>
                                        </p:attrNameLst>
                                      </p:cBhvr>
                                      <p:to>
                                        <p:strVal val="visible"/>
                                      </p:to>
                                    </p:set>
                                  </p:childTnLst>
                                </p:cTn>
                              </p:par>
                            </p:childTnLst>
                          </p:cTn>
                        </p:par>
                        <p:par>
                          <p:cTn id="30" fill="hold">
                            <p:stCondLst>
                              <p:cond delay="0"/>
                            </p:stCondLst>
                            <p:childTnLst>
                              <p:par>
                                <p:cTn id="31" presetID="35" presetClass="emph" presetSubtype="0" repeatCount="3000" fill="hold" grpId="1" nodeType="afterEffect">
                                  <p:stCondLst>
                                    <p:cond delay="0"/>
                                  </p:stCondLst>
                                  <p:childTnLst>
                                    <p:anim calcmode="discrete" valueType="str">
                                      <p:cBhvr>
                                        <p:cTn id="32" dur="1000" fill="hold"/>
                                        <p:tgtEl>
                                          <p:spTgt spid="64"/>
                                        </p:tgtEl>
                                        <p:attrNameLst>
                                          <p:attrName>style.visibility</p:attrName>
                                        </p:attrNameLst>
                                      </p:cBhvr>
                                      <p:tavLst>
                                        <p:tav tm="0">
                                          <p:val>
                                            <p:strVal val="hidden"/>
                                          </p:val>
                                        </p:tav>
                                        <p:tav tm="50000">
                                          <p:val>
                                            <p:strVal val="visible"/>
                                          </p:val>
                                        </p:tav>
                                      </p:tavLst>
                                    </p:anim>
                                  </p:childTnLst>
                                </p:cTn>
                              </p:par>
                            </p:childTnLst>
                          </p:cTn>
                        </p:par>
                        <p:par>
                          <p:cTn id="33" fill="hold">
                            <p:stCondLst>
                              <p:cond delay="3000"/>
                            </p:stCondLst>
                            <p:childTnLst>
                              <p:par>
                                <p:cTn id="34" presetID="1" presetClass="exit" presetSubtype="0" fill="hold" grpId="2" nodeType="afterEffect">
                                  <p:stCondLst>
                                    <p:cond delay="0"/>
                                  </p:stCondLst>
                                  <p:childTnLst>
                                    <p:set>
                                      <p:cBhvr>
                                        <p:cTn id="35" dur="1" fill="hold">
                                          <p:stCondLst>
                                            <p:cond delay="0"/>
                                          </p:stCondLst>
                                        </p:cTn>
                                        <p:tgtEl>
                                          <p:spTgt spid="6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childTnLst>
                                </p:cTn>
                              </p:par>
                            </p:childTnLst>
                          </p:cTn>
                        </p:par>
                        <p:par>
                          <p:cTn id="40" fill="hold">
                            <p:stCondLst>
                              <p:cond delay="0"/>
                            </p:stCondLst>
                            <p:childTnLst>
                              <p:par>
                                <p:cTn id="41" presetID="35" presetClass="emph" presetSubtype="0" fill="hold" grpId="1" nodeType="afterEffect">
                                  <p:stCondLst>
                                    <p:cond delay="0"/>
                                  </p:stCondLst>
                                  <p:childTnLst>
                                    <p:anim calcmode="discrete" valueType="str">
                                      <p:cBhvr>
                                        <p:cTn id="42" dur="1000" fill="hold"/>
                                        <p:tgtEl>
                                          <p:spTgt spid="65"/>
                                        </p:tgtEl>
                                        <p:attrNameLst>
                                          <p:attrName>style.visibility</p:attrName>
                                        </p:attrNameLst>
                                      </p:cBhvr>
                                      <p:tavLst>
                                        <p:tav tm="0">
                                          <p:val>
                                            <p:strVal val="hidden"/>
                                          </p:val>
                                        </p:tav>
                                        <p:tav tm="50000">
                                          <p:val>
                                            <p:strVal val="visible"/>
                                          </p:val>
                                        </p:tav>
                                      </p:tavLst>
                                    </p:anim>
                                  </p:childTnLst>
                                </p:cTn>
                              </p:par>
                            </p:childTnLst>
                          </p:cTn>
                        </p:par>
                        <p:par>
                          <p:cTn id="43" fill="hold">
                            <p:stCondLst>
                              <p:cond delay="1000"/>
                            </p:stCondLst>
                            <p:childTnLst>
                              <p:par>
                                <p:cTn id="44" presetID="2" presetClass="exit" presetSubtype="2" fill="hold" grpId="2" nodeType="afterEffect">
                                  <p:stCondLst>
                                    <p:cond delay="0"/>
                                  </p:stCondLst>
                                  <p:childTnLst>
                                    <p:anim calcmode="lin" valueType="num">
                                      <p:cBhvr additive="base">
                                        <p:cTn id="45" dur="500"/>
                                        <p:tgtEl>
                                          <p:spTgt spid="65"/>
                                        </p:tgtEl>
                                        <p:attrNameLst>
                                          <p:attrName>ppt_x</p:attrName>
                                        </p:attrNameLst>
                                      </p:cBhvr>
                                      <p:tavLst>
                                        <p:tav tm="0">
                                          <p:val>
                                            <p:strVal val="ppt_x"/>
                                          </p:val>
                                        </p:tav>
                                        <p:tav tm="100000">
                                          <p:val>
                                            <p:strVal val="1+ppt_w/2"/>
                                          </p:val>
                                        </p:tav>
                                      </p:tavLst>
                                    </p:anim>
                                    <p:anim calcmode="lin" valueType="num">
                                      <p:cBhvr additive="base">
                                        <p:cTn id="46" dur="500"/>
                                        <p:tgtEl>
                                          <p:spTgt spid="65"/>
                                        </p:tgtEl>
                                        <p:attrNameLst>
                                          <p:attrName>ppt_y</p:attrName>
                                        </p:attrNameLst>
                                      </p:cBhvr>
                                      <p:tavLst>
                                        <p:tav tm="0">
                                          <p:val>
                                            <p:strVal val="ppt_y"/>
                                          </p:val>
                                        </p:tav>
                                        <p:tav tm="100000">
                                          <p:val>
                                            <p:strVal val="ppt_y"/>
                                          </p:val>
                                        </p:tav>
                                      </p:tavLst>
                                    </p:anim>
                                    <p:set>
                                      <p:cBhvr>
                                        <p:cTn id="47" dur="1" fill="hold">
                                          <p:stCondLst>
                                            <p:cond delay="499"/>
                                          </p:stCondLst>
                                        </p:cTn>
                                        <p:tgtEl>
                                          <p:spTgt spid="6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5" presetClass="emph" presetSubtype="0" repeatCount="3000" fill="hold" grpId="0" nodeType="clickEffect">
                                  <p:stCondLst>
                                    <p:cond delay="0"/>
                                  </p:stCondLst>
                                  <p:childTnLst>
                                    <p:anim calcmode="discrete" valueType="str">
                                      <p:cBhvr>
                                        <p:cTn id="51" dur="1000" fill="hold"/>
                                        <p:tgtEl>
                                          <p:spTgt spid="21"/>
                                        </p:tgtEl>
                                        <p:attrNameLst>
                                          <p:attrName>style.visibility</p:attrName>
                                        </p:attrNameLst>
                                      </p:cBhvr>
                                      <p:tavLst>
                                        <p:tav tm="0">
                                          <p:val>
                                            <p:strVal val="hidden"/>
                                          </p:val>
                                        </p:tav>
                                        <p:tav tm="50000">
                                          <p:val>
                                            <p:strVal val="visible"/>
                                          </p:val>
                                        </p:tav>
                                      </p:tavLst>
                                    </p:anim>
                                  </p:childTnLst>
                                </p:cTn>
                              </p:par>
                              <p:par>
                                <p:cTn id="52" presetID="1"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5" presetClass="emph" presetSubtype="0" repeatCount="3000" fill="hold" grpId="0" nodeType="clickEffect">
                                  <p:stCondLst>
                                    <p:cond delay="0"/>
                                  </p:stCondLst>
                                  <p:childTnLst>
                                    <p:anim calcmode="discrete" valueType="str">
                                      <p:cBhvr>
                                        <p:cTn id="57" dur="1000" fill="hold"/>
                                        <p:tgtEl>
                                          <p:spTgt spid="18"/>
                                        </p:tgtEl>
                                        <p:attrNameLst>
                                          <p:attrName>style.visibility</p:attrName>
                                        </p:attrNameLst>
                                      </p:cBhvr>
                                      <p:tavLst>
                                        <p:tav tm="0">
                                          <p:val>
                                            <p:strVal val="hidden"/>
                                          </p:val>
                                        </p:tav>
                                        <p:tav tm="50000">
                                          <p:val>
                                            <p:strVal val="visible"/>
                                          </p:val>
                                        </p:tav>
                                      </p:tavLst>
                                    </p:anim>
                                  </p:childTnLst>
                                </p:cTn>
                              </p:par>
                              <p:par>
                                <p:cTn id="58" presetID="35" presetClass="emph" presetSubtype="0" repeatCount="3000" fill="hold" grpId="0" nodeType="withEffect">
                                  <p:stCondLst>
                                    <p:cond delay="0"/>
                                  </p:stCondLst>
                                  <p:childTnLst>
                                    <p:anim calcmode="discrete" valueType="str">
                                      <p:cBhvr>
                                        <p:cTn id="59"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60" fill="hold">
                      <p:stCondLst>
                        <p:cond delay="indefinite"/>
                      </p:stCondLst>
                      <p:childTnLst>
                        <p:par>
                          <p:cTn id="61" fill="hold">
                            <p:stCondLst>
                              <p:cond delay="0"/>
                            </p:stCondLst>
                            <p:childTnLst>
                              <p:par>
                                <p:cTn id="62" presetID="35" presetClass="emph" presetSubtype="0" repeatCount="3000" fill="hold" grpId="0" nodeType="clickEffect">
                                  <p:stCondLst>
                                    <p:cond delay="0"/>
                                  </p:stCondLst>
                                  <p:childTnLst>
                                    <p:anim calcmode="discrete" valueType="str">
                                      <p:cBhvr>
                                        <p:cTn id="63" dur="1000" fill="hold"/>
                                        <p:tgtEl>
                                          <p:spTgt spid="53"/>
                                        </p:tgtEl>
                                        <p:attrNameLst>
                                          <p:attrName>style.visibility</p:attrName>
                                        </p:attrNameLst>
                                      </p:cBhvr>
                                      <p:tavLst>
                                        <p:tav tm="0">
                                          <p:val>
                                            <p:strVal val="hidden"/>
                                          </p:val>
                                        </p:tav>
                                        <p:tav tm="50000">
                                          <p:val>
                                            <p:strVal val="visible"/>
                                          </p:val>
                                        </p:tav>
                                      </p:tavLst>
                                    </p:anim>
                                  </p:childTnLst>
                                </p:cTn>
                              </p:par>
                              <p:par>
                                <p:cTn id="64" presetID="1" presetClass="entr" presetSubtype="0"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8"/>
                </p:tgtEl>
              </p:cMediaNode>
            </p:audio>
          </p:childTnLst>
        </p:cTn>
      </p:par>
    </p:tnLst>
    <p:bldLst>
      <p:bldP spid="18" grpId="0" animBg="1"/>
      <p:bldP spid="19" grpId="0" animBg="1"/>
      <p:bldP spid="21" grpId="0" animBg="1"/>
      <p:bldP spid="26" grpId="0"/>
      <p:bldP spid="53" grpId="0" animBg="1"/>
      <p:bldP spid="64" grpId="0" animBg="1"/>
      <p:bldP spid="64" grpId="1" animBg="1"/>
      <p:bldP spid="64" grpId="2" animBg="1"/>
      <p:bldP spid="65" grpId="0" animBg="1"/>
      <p:bldP spid="65" grpId="1" animBg="1"/>
      <p:bldP spid="65" grpId="2" animBg="1"/>
      <p:bldP spid="60" grpId="1" animBg="1"/>
      <p:bldP spid="5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BE3CB-E3D0-05BA-9CE1-2EFB749D7DC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37E2905-FC30-26CF-51D7-0D39E4933A10}"/>
              </a:ext>
            </a:extLst>
          </p:cNvPr>
          <p:cNvSpPr>
            <a:spLocks noGrp="1"/>
          </p:cNvSpPr>
          <p:nvPr>
            <p:ph type="title"/>
          </p:nvPr>
        </p:nvSpPr>
        <p:spPr/>
        <p:txBody>
          <a:bodyPr>
            <a:normAutofit/>
          </a:bodyPr>
          <a:lstStyle/>
          <a:p>
            <a:r>
              <a:rPr lang="en-US" altLang="zh-CN" sz="3200" b="1" dirty="0">
                <a:solidFill>
                  <a:schemeClr val="accent1"/>
                </a:solidFill>
              </a:rPr>
              <a:t>MySQL</a:t>
            </a:r>
            <a:r>
              <a:rPr lang="zh-CN" altLang="en-US" sz="3200" b="1" dirty="0">
                <a:solidFill>
                  <a:schemeClr val="accent1"/>
                </a:solidFill>
              </a:rPr>
              <a:t>的近似</a:t>
            </a:r>
            <a:r>
              <a:rPr lang="en-US" altLang="zh-CN" sz="3200" b="1" dirty="0">
                <a:solidFill>
                  <a:schemeClr val="accent1"/>
                </a:solidFill>
              </a:rPr>
              <a:t>LRU-K</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587C7361-52B6-7EB9-3DD4-E8BF38377AD5}"/>
              </a:ext>
            </a:extLst>
          </p:cNvPr>
          <p:cNvSpPr>
            <a:spLocks noGrp="1"/>
          </p:cNvSpPr>
          <p:nvPr>
            <p:ph idx="1"/>
          </p:nvPr>
        </p:nvSpPr>
        <p:spPr>
          <a:xfrm>
            <a:off x="900855" y="1558377"/>
            <a:ext cx="10360502" cy="1079329"/>
          </a:xfrm>
        </p:spPr>
        <p:txBody>
          <a:bodyPr>
            <a:noAutofit/>
          </a:bodyPr>
          <a:lstStyle/>
          <a:p>
            <a:pPr>
              <a:lnSpc>
                <a:spcPct val="150000"/>
              </a:lnSpc>
              <a:spcBef>
                <a:spcPts val="0"/>
              </a:spcBef>
            </a:pPr>
            <a:r>
              <a:rPr lang="zh-CN" altLang="en-US" dirty="0"/>
              <a:t>新</a:t>
            </a:r>
            <a:r>
              <a:rPr lang="zh-CN" altLang="zh-CN" dirty="0"/>
              <a:t>页面</a:t>
            </a:r>
            <a:r>
              <a:rPr lang="zh-CN" altLang="en-US" dirty="0"/>
              <a:t>总是插入到</a:t>
            </a:r>
            <a:r>
              <a:rPr lang="en-US" altLang="zh-CN" dirty="0"/>
              <a:t>LRU_OLD</a:t>
            </a:r>
            <a:r>
              <a:rPr lang="zh-CN" altLang="en-US" dirty="0"/>
              <a:t>队列的头部</a:t>
            </a:r>
            <a:endParaRPr lang="zh-CN" altLang="zh-CN" dirty="0"/>
          </a:p>
          <a:p>
            <a:pPr>
              <a:lnSpc>
                <a:spcPct val="150000"/>
              </a:lnSpc>
              <a:spcBef>
                <a:spcPts val="0"/>
              </a:spcBef>
            </a:pPr>
            <a:r>
              <a:rPr lang="en-US" altLang="zh-CN" dirty="0"/>
              <a:t>LRU_OLD</a:t>
            </a:r>
            <a:r>
              <a:rPr lang="zh-CN" altLang="en-US" dirty="0"/>
              <a:t>队列中的页面再次被访问，</a:t>
            </a:r>
            <a:endParaRPr lang="en-US" altLang="zh-CN" dirty="0"/>
          </a:p>
          <a:p>
            <a:pPr marL="0" indent="0">
              <a:lnSpc>
                <a:spcPct val="150000"/>
              </a:lnSpc>
              <a:spcBef>
                <a:spcPts val="0"/>
              </a:spcBef>
              <a:buNone/>
            </a:pPr>
            <a:r>
              <a:rPr lang="en-US" altLang="zh-CN" dirty="0"/>
              <a:t>    </a:t>
            </a:r>
            <a:r>
              <a:rPr lang="zh-CN" altLang="en-US" dirty="0"/>
              <a:t>则移到</a:t>
            </a:r>
            <a:r>
              <a:rPr lang="en-US" altLang="zh-CN" dirty="0"/>
              <a:t>LRU_NEW</a:t>
            </a:r>
            <a:r>
              <a:rPr lang="zh-CN" altLang="en-US" dirty="0"/>
              <a:t>队列的头部</a:t>
            </a:r>
          </a:p>
        </p:txBody>
      </p:sp>
      <p:sp>
        <p:nvSpPr>
          <p:cNvPr id="7" name="灯片编号占位符 6">
            <a:extLst>
              <a:ext uri="{FF2B5EF4-FFF2-40B4-BE49-F238E27FC236}">
                <a16:creationId xmlns:a16="http://schemas.microsoft.com/office/drawing/2014/main" id="{90BA10AC-2663-7628-67B3-0726AD997A6D}"/>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37</a:t>
            </a:fld>
            <a:endParaRPr lang="en-US" altLang="zh-CN"/>
          </a:p>
        </p:txBody>
      </p:sp>
      <p:sp>
        <p:nvSpPr>
          <p:cNvPr id="45" name="object 3">
            <a:extLst>
              <a:ext uri="{FF2B5EF4-FFF2-40B4-BE49-F238E27FC236}">
                <a16:creationId xmlns:a16="http://schemas.microsoft.com/office/drawing/2014/main" id="{A95802CA-EC8C-BBC6-5FF3-7FD9309A972A}"/>
              </a:ext>
            </a:extLst>
          </p:cNvPr>
          <p:cNvSpPr/>
          <p:nvPr/>
        </p:nvSpPr>
        <p:spPr>
          <a:xfrm>
            <a:off x="766614" y="4959285"/>
            <a:ext cx="7496410" cy="609521"/>
          </a:xfrm>
          <a:custGeom>
            <a:avLst/>
            <a:gdLst/>
            <a:ahLst/>
            <a:cxnLst/>
            <a:rect l="l" t="t" r="r" b="b"/>
            <a:pathLst>
              <a:path w="5454650" h="457200">
                <a:moveTo>
                  <a:pt x="0" y="457199"/>
                </a:moveTo>
                <a:lnTo>
                  <a:pt x="3076956" y="457199"/>
                </a:lnTo>
                <a:lnTo>
                  <a:pt x="3076956" y="0"/>
                </a:lnTo>
                <a:lnTo>
                  <a:pt x="0" y="0"/>
                </a:lnTo>
                <a:lnTo>
                  <a:pt x="0" y="457199"/>
                </a:lnTo>
                <a:close/>
              </a:path>
              <a:path w="5454650" h="457200">
                <a:moveTo>
                  <a:pt x="3087623" y="457199"/>
                </a:moveTo>
                <a:lnTo>
                  <a:pt x="5454396" y="457199"/>
                </a:lnTo>
                <a:lnTo>
                  <a:pt x="5454396" y="0"/>
                </a:lnTo>
                <a:lnTo>
                  <a:pt x="3087623" y="0"/>
                </a:lnTo>
                <a:lnTo>
                  <a:pt x="3087623" y="457199"/>
                </a:lnTo>
                <a:close/>
              </a:path>
            </a:pathLst>
          </a:custGeom>
          <a:ln w="12700">
            <a:solidFill>
              <a:srgbClr val="636363"/>
            </a:solidFill>
            <a:prstDash val="sysDot"/>
          </a:ln>
        </p:spPr>
        <p:txBody>
          <a:bodyPr wrap="square" lIns="0" tIns="0" rIns="0" bIns="0" rtlCol="0"/>
          <a:lstStyle/>
          <a:p>
            <a:endParaRPr sz="3066"/>
          </a:p>
        </p:txBody>
      </p:sp>
      <p:sp>
        <p:nvSpPr>
          <p:cNvPr id="46" name="object 4">
            <a:extLst>
              <a:ext uri="{FF2B5EF4-FFF2-40B4-BE49-F238E27FC236}">
                <a16:creationId xmlns:a16="http://schemas.microsoft.com/office/drawing/2014/main" id="{63DBF9E4-2DFC-59BB-B602-211E5C412CFC}"/>
              </a:ext>
            </a:extLst>
          </p:cNvPr>
          <p:cNvSpPr/>
          <p:nvPr/>
        </p:nvSpPr>
        <p:spPr>
          <a:xfrm>
            <a:off x="3183345" y="5770587"/>
            <a:ext cx="2887604" cy="731425"/>
          </a:xfrm>
          <a:custGeom>
            <a:avLst/>
            <a:gdLst/>
            <a:ahLst/>
            <a:cxnLst/>
            <a:rect l="l" t="t" r="r" b="b"/>
            <a:pathLst>
              <a:path w="2165985" h="548639">
                <a:moveTo>
                  <a:pt x="274447" y="0"/>
                </a:moveTo>
                <a:lnTo>
                  <a:pt x="0" y="274320"/>
                </a:lnTo>
                <a:lnTo>
                  <a:pt x="274447" y="548640"/>
                </a:lnTo>
                <a:lnTo>
                  <a:pt x="274447" y="411480"/>
                </a:lnTo>
                <a:lnTo>
                  <a:pt x="2165604" y="411480"/>
                </a:lnTo>
                <a:lnTo>
                  <a:pt x="2165604" y="137160"/>
                </a:lnTo>
                <a:lnTo>
                  <a:pt x="274447" y="137160"/>
                </a:lnTo>
                <a:lnTo>
                  <a:pt x="274447" y="0"/>
                </a:lnTo>
                <a:close/>
              </a:path>
            </a:pathLst>
          </a:custGeom>
          <a:solidFill>
            <a:srgbClr val="C30037"/>
          </a:solidFill>
        </p:spPr>
        <p:txBody>
          <a:bodyPr wrap="square" lIns="0" tIns="0" rIns="0" bIns="0" rtlCol="0"/>
          <a:lstStyle/>
          <a:p>
            <a:endParaRPr sz="3066"/>
          </a:p>
        </p:txBody>
      </p:sp>
      <p:sp>
        <p:nvSpPr>
          <p:cNvPr id="67" name="object 29">
            <a:extLst>
              <a:ext uri="{FF2B5EF4-FFF2-40B4-BE49-F238E27FC236}">
                <a16:creationId xmlns:a16="http://schemas.microsoft.com/office/drawing/2014/main" id="{4DD16589-B2B0-9DD0-BBDD-16102D9B2063}"/>
              </a:ext>
            </a:extLst>
          </p:cNvPr>
          <p:cNvSpPr/>
          <p:nvPr/>
        </p:nvSpPr>
        <p:spPr>
          <a:xfrm>
            <a:off x="7329101" y="5073175"/>
            <a:ext cx="731425" cy="365712"/>
          </a:xfrm>
          <a:custGeom>
            <a:avLst/>
            <a:gdLst/>
            <a:ahLst/>
            <a:cxnLst/>
            <a:rect l="l" t="t" r="r" b="b"/>
            <a:pathLst>
              <a:path w="548639" h="274320">
                <a:moveTo>
                  <a:pt x="548639" y="0"/>
                </a:moveTo>
                <a:lnTo>
                  <a:pt x="0" y="0"/>
                </a:lnTo>
                <a:lnTo>
                  <a:pt x="0" y="274319"/>
                </a:lnTo>
                <a:lnTo>
                  <a:pt x="548639" y="274319"/>
                </a:lnTo>
                <a:lnTo>
                  <a:pt x="548639" y="0"/>
                </a:lnTo>
                <a:close/>
              </a:path>
            </a:pathLst>
          </a:custGeom>
          <a:noFill/>
        </p:spPr>
        <p:txBody>
          <a:bodyPr wrap="square" lIns="0" tIns="0" rIns="0" bIns="0" rtlCol="0"/>
          <a:lstStyle/>
          <a:p>
            <a:endParaRPr sz="3066"/>
          </a:p>
        </p:txBody>
      </p:sp>
      <p:grpSp>
        <p:nvGrpSpPr>
          <p:cNvPr id="69" name="object 31">
            <a:extLst>
              <a:ext uri="{FF2B5EF4-FFF2-40B4-BE49-F238E27FC236}">
                <a16:creationId xmlns:a16="http://schemas.microsoft.com/office/drawing/2014/main" id="{6D0E0BCC-2127-BBAA-AD1D-6ACA9F0BDA5E}"/>
              </a:ext>
            </a:extLst>
          </p:cNvPr>
          <p:cNvGrpSpPr/>
          <p:nvPr/>
        </p:nvGrpSpPr>
        <p:grpSpPr>
          <a:xfrm>
            <a:off x="4928608" y="5205238"/>
            <a:ext cx="2399987" cy="101587"/>
            <a:chOff x="3137916" y="3966971"/>
            <a:chExt cx="1800225" cy="76200"/>
          </a:xfrm>
        </p:grpSpPr>
        <p:pic>
          <p:nvPicPr>
            <p:cNvPr id="70" name="object 32">
              <a:extLst>
                <a:ext uri="{FF2B5EF4-FFF2-40B4-BE49-F238E27FC236}">
                  <a16:creationId xmlns:a16="http://schemas.microsoft.com/office/drawing/2014/main" id="{391AEDB4-726C-CCE4-EAD0-C18336779F90}"/>
                </a:ext>
              </a:extLst>
            </p:cNvPr>
            <p:cNvPicPr/>
            <p:nvPr/>
          </p:nvPicPr>
          <p:blipFill>
            <a:blip r:embed="rId6" cstate="print"/>
            <a:stretch>
              <a:fillRect/>
            </a:stretch>
          </p:blipFill>
          <p:spPr>
            <a:xfrm>
              <a:off x="3901440" y="3966971"/>
              <a:ext cx="243712" cy="76200"/>
            </a:xfrm>
            <a:prstGeom prst="rect">
              <a:avLst/>
            </a:prstGeom>
          </p:spPr>
        </p:pic>
        <p:pic>
          <p:nvPicPr>
            <p:cNvPr id="71" name="object 33">
              <a:extLst>
                <a:ext uri="{FF2B5EF4-FFF2-40B4-BE49-F238E27FC236}">
                  <a16:creationId xmlns:a16="http://schemas.microsoft.com/office/drawing/2014/main" id="{A5039CB5-2BAC-2E47-C8CB-3863CD7B8423}"/>
                </a:ext>
              </a:extLst>
            </p:cNvPr>
            <p:cNvPicPr/>
            <p:nvPr/>
          </p:nvPicPr>
          <p:blipFill>
            <a:blip r:embed="rId6" cstate="print"/>
            <a:stretch>
              <a:fillRect/>
            </a:stretch>
          </p:blipFill>
          <p:spPr>
            <a:xfrm>
              <a:off x="4693919" y="3966971"/>
              <a:ext cx="243712" cy="76200"/>
            </a:xfrm>
            <a:prstGeom prst="rect">
              <a:avLst/>
            </a:prstGeom>
          </p:spPr>
        </p:pic>
        <p:pic>
          <p:nvPicPr>
            <p:cNvPr id="72" name="object 34">
              <a:extLst>
                <a:ext uri="{FF2B5EF4-FFF2-40B4-BE49-F238E27FC236}">
                  <a16:creationId xmlns:a16="http://schemas.microsoft.com/office/drawing/2014/main" id="{C686842B-774F-99D5-0072-49CDB5EE5FE4}"/>
                </a:ext>
              </a:extLst>
            </p:cNvPr>
            <p:cNvPicPr/>
            <p:nvPr/>
          </p:nvPicPr>
          <p:blipFill>
            <a:blip r:embed="rId6" cstate="print"/>
            <a:stretch>
              <a:fillRect/>
            </a:stretch>
          </p:blipFill>
          <p:spPr>
            <a:xfrm>
              <a:off x="3137916" y="3966971"/>
              <a:ext cx="243712" cy="76200"/>
            </a:xfrm>
            <a:prstGeom prst="rect">
              <a:avLst/>
            </a:prstGeom>
          </p:spPr>
        </p:pic>
      </p:grpSp>
      <p:pic>
        <p:nvPicPr>
          <p:cNvPr id="75" name="object 37">
            <a:extLst>
              <a:ext uri="{FF2B5EF4-FFF2-40B4-BE49-F238E27FC236}">
                <a16:creationId xmlns:a16="http://schemas.microsoft.com/office/drawing/2014/main" id="{9357DCA4-C1F6-612A-61BB-377EF63801A8}"/>
              </a:ext>
            </a:extLst>
          </p:cNvPr>
          <p:cNvPicPr/>
          <p:nvPr/>
        </p:nvPicPr>
        <p:blipFill>
          <a:blip r:embed="rId7" cstate="print"/>
          <a:stretch>
            <a:fillRect/>
          </a:stretch>
        </p:blipFill>
        <p:spPr>
          <a:xfrm>
            <a:off x="3872103" y="5205238"/>
            <a:ext cx="324907" cy="101587"/>
          </a:xfrm>
          <a:prstGeom prst="rect">
            <a:avLst/>
          </a:prstGeom>
        </p:spPr>
      </p:pic>
      <p:pic>
        <p:nvPicPr>
          <p:cNvPr id="78" name="object 40">
            <a:extLst>
              <a:ext uri="{FF2B5EF4-FFF2-40B4-BE49-F238E27FC236}">
                <a16:creationId xmlns:a16="http://schemas.microsoft.com/office/drawing/2014/main" id="{5896C87D-8015-FC76-C839-DD77FF5F08D0}"/>
              </a:ext>
            </a:extLst>
          </p:cNvPr>
          <p:cNvPicPr/>
          <p:nvPr/>
        </p:nvPicPr>
        <p:blipFill>
          <a:blip r:embed="rId8" cstate="print"/>
          <a:stretch>
            <a:fillRect/>
          </a:stretch>
        </p:blipFill>
        <p:spPr>
          <a:xfrm>
            <a:off x="2854205" y="5204967"/>
            <a:ext cx="286812" cy="102128"/>
          </a:xfrm>
          <a:prstGeom prst="rect">
            <a:avLst/>
          </a:prstGeom>
        </p:spPr>
      </p:pic>
      <p:sp>
        <p:nvSpPr>
          <p:cNvPr id="79" name="object 41">
            <a:extLst>
              <a:ext uri="{FF2B5EF4-FFF2-40B4-BE49-F238E27FC236}">
                <a16:creationId xmlns:a16="http://schemas.microsoft.com/office/drawing/2014/main" id="{157B994A-2517-2A75-1F33-21148F8FDEA1}"/>
              </a:ext>
            </a:extLst>
          </p:cNvPr>
          <p:cNvSpPr/>
          <p:nvPr/>
        </p:nvSpPr>
        <p:spPr>
          <a:xfrm>
            <a:off x="1118087" y="5073175"/>
            <a:ext cx="731425" cy="365713"/>
          </a:xfrm>
          <a:custGeom>
            <a:avLst/>
            <a:gdLst/>
            <a:ahLst/>
            <a:cxnLst/>
            <a:rect l="l" t="t" r="r" b="b"/>
            <a:pathLst>
              <a:path w="548640" h="274320">
                <a:moveTo>
                  <a:pt x="548640" y="0"/>
                </a:moveTo>
                <a:lnTo>
                  <a:pt x="0" y="0"/>
                </a:lnTo>
                <a:lnTo>
                  <a:pt x="0" y="274319"/>
                </a:lnTo>
                <a:lnTo>
                  <a:pt x="548640" y="274319"/>
                </a:lnTo>
                <a:lnTo>
                  <a:pt x="548640" y="0"/>
                </a:lnTo>
                <a:close/>
              </a:path>
            </a:pathLst>
          </a:custGeom>
          <a:noFill/>
        </p:spPr>
        <p:txBody>
          <a:bodyPr wrap="square" lIns="0" tIns="0" rIns="0" bIns="0" rtlCol="0"/>
          <a:lstStyle/>
          <a:p>
            <a:endParaRPr sz="3066"/>
          </a:p>
        </p:txBody>
      </p:sp>
      <p:sp>
        <p:nvSpPr>
          <p:cNvPr id="80" name="object 42">
            <a:extLst>
              <a:ext uri="{FF2B5EF4-FFF2-40B4-BE49-F238E27FC236}">
                <a16:creationId xmlns:a16="http://schemas.microsoft.com/office/drawing/2014/main" id="{087E67F3-528D-859E-B104-11FFBFCD500F}"/>
              </a:ext>
            </a:extLst>
          </p:cNvPr>
          <p:cNvSpPr/>
          <p:nvPr/>
        </p:nvSpPr>
        <p:spPr>
          <a:xfrm>
            <a:off x="1078331"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sz="1800" dirty="0">
                <a:latin typeface="微软雅黑" panose="020B0503020204020204" pitchFamily="34" charset="-122"/>
                <a:ea typeface="微软雅黑" panose="020B0503020204020204" pitchFamily="34" charset="-122"/>
              </a:rPr>
              <a:t>4</a:t>
            </a:r>
            <a:endParaRPr sz="1800" dirty="0">
              <a:latin typeface="微软雅黑" panose="020B0503020204020204" pitchFamily="34" charset="-122"/>
              <a:ea typeface="微软雅黑" panose="020B0503020204020204" pitchFamily="34" charset="-122"/>
            </a:endParaRPr>
          </a:p>
        </p:txBody>
      </p:sp>
      <p:pic>
        <p:nvPicPr>
          <p:cNvPr id="83" name="object 45">
            <a:extLst>
              <a:ext uri="{FF2B5EF4-FFF2-40B4-BE49-F238E27FC236}">
                <a16:creationId xmlns:a16="http://schemas.microsoft.com/office/drawing/2014/main" id="{3B28C6F5-12C5-BA9C-13BB-5658A5CAE756}"/>
              </a:ext>
            </a:extLst>
          </p:cNvPr>
          <p:cNvPicPr/>
          <p:nvPr/>
        </p:nvPicPr>
        <p:blipFill>
          <a:blip r:embed="rId9" cstate="print"/>
          <a:stretch>
            <a:fillRect/>
          </a:stretch>
        </p:blipFill>
        <p:spPr>
          <a:xfrm>
            <a:off x="1821534" y="5204967"/>
            <a:ext cx="286728" cy="102128"/>
          </a:xfrm>
          <a:prstGeom prst="rect">
            <a:avLst/>
          </a:prstGeom>
        </p:spPr>
      </p:pic>
      <p:grpSp>
        <p:nvGrpSpPr>
          <p:cNvPr id="28" name="组合 27">
            <a:extLst>
              <a:ext uri="{FF2B5EF4-FFF2-40B4-BE49-F238E27FC236}">
                <a16:creationId xmlns:a16="http://schemas.microsoft.com/office/drawing/2014/main" id="{6DFDE4A7-9D67-DA49-3962-E7C8A6333998}"/>
              </a:ext>
            </a:extLst>
          </p:cNvPr>
          <p:cNvGrpSpPr/>
          <p:nvPr/>
        </p:nvGrpSpPr>
        <p:grpSpPr>
          <a:xfrm>
            <a:off x="1222857" y="4572173"/>
            <a:ext cx="508780" cy="521782"/>
            <a:chOff x="1222857" y="4572173"/>
            <a:chExt cx="508780" cy="521782"/>
          </a:xfrm>
        </p:grpSpPr>
        <p:pic>
          <p:nvPicPr>
            <p:cNvPr id="87" name="object 49">
              <a:extLst>
                <a:ext uri="{FF2B5EF4-FFF2-40B4-BE49-F238E27FC236}">
                  <a16:creationId xmlns:a16="http://schemas.microsoft.com/office/drawing/2014/main" id="{E86CC80E-6F35-550E-EDA3-40591C80A339}"/>
                </a:ext>
              </a:extLst>
            </p:cNvPr>
            <p:cNvPicPr/>
            <p:nvPr/>
          </p:nvPicPr>
          <p:blipFill>
            <a:blip r:embed="rId10" cstate="print"/>
            <a:stretch>
              <a:fillRect/>
            </a:stretch>
          </p:blipFill>
          <p:spPr>
            <a:xfrm>
              <a:off x="1357393" y="4850148"/>
              <a:ext cx="243807" cy="243807"/>
            </a:xfrm>
            <a:prstGeom prst="rect">
              <a:avLst/>
            </a:prstGeom>
          </p:spPr>
        </p:pic>
        <p:sp>
          <p:nvSpPr>
            <p:cNvPr id="88" name="object 50">
              <a:extLst>
                <a:ext uri="{FF2B5EF4-FFF2-40B4-BE49-F238E27FC236}">
                  <a16:creationId xmlns:a16="http://schemas.microsoft.com/office/drawing/2014/main" id="{77E1EA44-DA50-8CCB-2455-1DB70ABE5B3D}"/>
                </a:ext>
              </a:extLst>
            </p:cNvPr>
            <p:cNvSpPr txBox="1"/>
            <p:nvPr/>
          </p:nvSpPr>
          <p:spPr>
            <a:xfrm>
              <a:off x="1222857" y="4572173"/>
              <a:ext cx="508780" cy="305081"/>
            </a:xfrm>
            <a:prstGeom prst="rect">
              <a:avLst/>
            </a:prstGeom>
          </p:spPr>
          <p:txBody>
            <a:bodyPr vert="horz" wrap="square" lIns="0" tIns="17778" rIns="0" bIns="0" rtlCol="0">
              <a:spAutoFit/>
            </a:bodyPr>
            <a:lstStyle/>
            <a:p>
              <a:pPr marL="16932">
                <a:spcBef>
                  <a:spcPts val="140"/>
                </a:spcBef>
              </a:pPr>
              <a:r>
                <a:rPr sz="1866" b="1" spc="-140" dirty="0">
                  <a:solidFill>
                    <a:srgbClr val="C30037"/>
                  </a:solidFill>
                  <a:latin typeface="Arial Narrow"/>
                  <a:cs typeface="Arial Narrow"/>
                </a:rPr>
                <a:t>HEAD</a:t>
              </a:r>
              <a:endParaRPr sz="1866" dirty="0">
                <a:latin typeface="Arial Narrow"/>
                <a:cs typeface="Arial Narrow"/>
              </a:endParaRPr>
            </a:p>
          </p:txBody>
        </p:sp>
      </p:grpSp>
      <p:sp>
        <p:nvSpPr>
          <p:cNvPr id="90" name="object 53">
            <a:extLst>
              <a:ext uri="{FF2B5EF4-FFF2-40B4-BE49-F238E27FC236}">
                <a16:creationId xmlns:a16="http://schemas.microsoft.com/office/drawing/2014/main" id="{24E08869-6734-AFEE-84C9-A588DDF516D9}"/>
              </a:ext>
            </a:extLst>
          </p:cNvPr>
          <p:cNvSpPr txBox="1"/>
          <p:nvPr/>
        </p:nvSpPr>
        <p:spPr>
          <a:xfrm>
            <a:off x="3933225" y="6004645"/>
            <a:ext cx="1566976" cy="269304"/>
          </a:xfrm>
          <a:prstGeom prst="rect">
            <a:avLst/>
          </a:prstGeom>
        </p:spPr>
        <p:txBody>
          <a:bodyPr vert="horz" wrap="square" lIns="0" tIns="0" rIns="0" bIns="0" rtlCol="0">
            <a:spAutoFit/>
          </a:bodyPr>
          <a:lstStyle/>
          <a:p>
            <a:pPr marL="16932">
              <a:lnSpc>
                <a:spcPts val="2053"/>
              </a:lnSpc>
            </a:pPr>
            <a:r>
              <a:rPr lang="zh-CN" altLang="en-US" sz="2133" b="1" spc="-152" dirty="0">
                <a:solidFill>
                  <a:srgbClr val="FFFFFF"/>
                </a:solidFill>
                <a:latin typeface="微软雅黑" panose="020B0503020204020204" pitchFamily="34" charset="-122"/>
                <a:ea typeface="微软雅黑" panose="020B0503020204020204" pitchFamily="34" charset="-122"/>
                <a:cs typeface="Times New Roman"/>
              </a:rPr>
              <a:t>热    </a:t>
            </a:r>
            <a:r>
              <a:rPr sz="2133" b="1" spc="-152" dirty="0">
                <a:solidFill>
                  <a:srgbClr val="FFFFFF"/>
                </a:solidFill>
                <a:latin typeface="微软雅黑" panose="020B0503020204020204" pitchFamily="34" charset="-122"/>
                <a:ea typeface="微软雅黑" panose="020B0503020204020204" pitchFamily="34" charset="-122"/>
                <a:cs typeface="Times New Roman"/>
              </a:rPr>
              <a:t>←</a:t>
            </a:r>
            <a:r>
              <a:rPr lang="en-US" sz="2133" b="1" spc="-152" dirty="0">
                <a:solidFill>
                  <a:srgbClr val="FFFFFF"/>
                </a:solidFill>
                <a:latin typeface="微软雅黑" panose="020B0503020204020204" pitchFamily="34" charset="-122"/>
                <a:ea typeface="微软雅黑" panose="020B0503020204020204" pitchFamily="34" charset="-122"/>
                <a:cs typeface="Times New Roman"/>
              </a:rPr>
              <a:t>      </a:t>
            </a:r>
            <a:r>
              <a:rPr lang="zh-CN" altLang="en-US" sz="2133" b="1" spc="-152" dirty="0">
                <a:solidFill>
                  <a:srgbClr val="FFFFFF"/>
                </a:solidFill>
                <a:latin typeface="微软雅黑" panose="020B0503020204020204" pitchFamily="34" charset="-122"/>
                <a:ea typeface="微软雅黑" panose="020B0503020204020204" pitchFamily="34" charset="-122"/>
                <a:cs typeface="Times New Roman"/>
              </a:rPr>
              <a:t>冷</a:t>
            </a:r>
            <a:endParaRPr sz="2133" dirty="0">
              <a:latin typeface="微软雅黑" panose="020B0503020204020204" pitchFamily="34" charset="-122"/>
              <a:ea typeface="微软雅黑" panose="020B0503020204020204" pitchFamily="34" charset="-122"/>
              <a:cs typeface="Times New Roman"/>
            </a:endParaRPr>
          </a:p>
        </p:txBody>
      </p:sp>
      <p:grpSp>
        <p:nvGrpSpPr>
          <p:cNvPr id="27" name="组合 26">
            <a:extLst>
              <a:ext uri="{FF2B5EF4-FFF2-40B4-BE49-F238E27FC236}">
                <a16:creationId xmlns:a16="http://schemas.microsoft.com/office/drawing/2014/main" id="{72CA001C-DC60-C971-8A7A-94B014B1699F}"/>
              </a:ext>
            </a:extLst>
          </p:cNvPr>
          <p:cNvGrpSpPr/>
          <p:nvPr/>
        </p:nvGrpSpPr>
        <p:grpSpPr>
          <a:xfrm>
            <a:off x="5324371" y="4532139"/>
            <a:ext cx="508780" cy="572842"/>
            <a:chOff x="5324371" y="4532139"/>
            <a:chExt cx="508780" cy="572842"/>
          </a:xfrm>
        </p:grpSpPr>
        <p:pic>
          <p:nvPicPr>
            <p:cNvPr id="86" name="object 48">
              <a:extLst>
                <a:ext uri="{FF2B5EF4-FFF2-40B4-BE49-F238E27FC236}">
                  <a16:creationId xmlns:a16="http://schemas.microsoft.com/office/drawing/2014/main" id="{102D2206-3BC3-61AF-3A47-B66CB76DE17A}"/>
                </a:ext>
              </a:extLst>
            </p:cNvPr>
            <p:cNvPicPr/>
            <p:nvPr/>
          </p:nvPicPr>
          <p:blipFill>
            <a:blip r:embed="rId10" cstate="print"/>
            <a:stretch>
              <a:fillRect/>
            </a:stretch>
          </p:blipFill>
          <p:spPr>
            <a:xfrm>
              <a:off x="5456857" y="4861174"/>
              <a:ext cx="243808" cy="243807"/>
            </a:xfrm>
            <a:prstGeom prst="rect">
              <a:avLst/>
            </a:prstGeom>
          </p:spPr>
        </p:pic>
        <p:sp>
          <p:nvSpPr>
            <p:cNvPr id="92" name="object 50">
              <a:extLst>
                <a:ext uri="{FF2B5EF4-FFF2-40B4-BE49-F238E27FC236}">
                  <a16:creationId xmlns:a16="http://schemas.microsoft.com/office/drawing/2014/main" id="{7780F875-AFA6-404B-4262-E11295B929F7}"/>
                </a:ext>
              </a:extLst>
            </p:cNvPr>
            <p:cNvSpPr txBox="1"/>
            <p:nvPr/>
          </p:nvSpPr>
          <p:spPr>
            <a:xfrm>
              <a:off x="5324371" y="4532139"/>
              <a:ext cx="508780" cy="305081"/>
            </a:xfrm>
            <a:prstGeom prst="rect">
              <a:avLst/>
            </a:prstGeom>
          </p:spPr>
          <p:txBody>
            <a:bodyPr vert="horz" wrap="square" lIns="0" tIns="17778" rIns="0" bIns="0" rtlCol="0">
              <a:spAutoFit/>
            </a:bodyPr>
            <a:lstStyle/>
            <a:p>
              <a:pPr marL="16932">
                <a:spcBef>
                  <a:spcPts val="140"/>
                </a:spcBef>
              </a:pPr>
              <a:r>
                <a:rPr sz="1866" b="1" spc="-140" dirty="0">
                  <a:solidFill>
                    <a:srgbClr val="C30037"/>
                  </a:solidFill>
                  <a:latin typeface="Arial Narrow"/>
                  <a:cs typeface="Arial Narrow"/>
                </a:rPr>
                <a:t>HEAD</a:t>
              </a:r>
              <a:endParaRPr sz="1866" dirty="0">
                <a:latin typeface="Arial Narrow"/>
                <a:cs typeface="Arial Narrow"/>
              </a:endParaRPr>
            </a:p>
          </p:txBody>
        </p:sp>
      </p:grpSp>
      <p:sp>
        <p:nvSpPr>
          <p:cNvPr id="14" name="文本框 13">
            <a:extLst>
              <a:ext uri="{FF2B5EF4-FFF2-40B4-BE49-F238E27FC236}">
                <a16:creationId xmlns:a16="http://schemas.microsoft.com/office/drawing/2014/main" id="{08C9BBFD-A678-D83A-75E1-DA158874E702}"/>
              </a:ext>
            </a:extLst>
          </p:cNvPr>
          <p:cNvSpPr txBox="1"/>
          <p:nvPr/>
        </p:nvSpPr>
        <p:spPr>
          <a:xfrm>
            <a:off x="2201745" y="4046374"/>
            <a:ext cx="2107408" cy="446276"/>
          </a:xfrm>
          <a:prstGeom prst="rect">
            <a:avLst/>
          </a:prstGeom>
          <a:noFill/>
        </p:spPr>
        <p:txBody>
          <a:bodyPr wrap="square">
            <a:spAutoFit/>
          </a:bodyPr>
          <a:lstStyle/>
          <a:p>
            <a:pPr algn="ctr"/>
            <a:r>
              <a:rPr lang="en-US" altLang="zh-CN" dirty="0" err="1">
                <a:latin typeface="微软雅黑" panose="020B0503020204020204" pitchFamily="34" charset="-122"/>
                <a:ea typeface="微软雅黑" panose="020B0503020204020204" pitchFamily="34" charset="-122"/>
              </a:rPr>
              <a:t>LRU_new</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ACA37D33-70D9-8BD6-7FFE-9E16F25111BF}"/>
              </a:ext>
            </a:extLst>
          </p:cNvPr>
          <p:cNvSpPr txBox="1"/>
          <p:nvPr/>
        </p:nvSpPr>
        <p:spPr>
          <a:xfrm>
            <a:off x="5340455" y="3987452"/>
            <a:ext cx="2107408" cy="446276"/>
          </a:xfrm>
          <a:prstGeom prst="rect">
            <a:avLst/>
          </a:prstGeom>
          <a:noFill/>
        </p:spPr>
        <p:txBody>
          <a:bodyPr wrap="square">
            <a:spAutoFit/>
          </a:bodyPr>
          <a:lstStyle/>
          <a:p>
            <a:pPr algn="ctr"/>
            <a:r>
              <a:rPr lang="en-US" altLang="zh-CN" dirty="0" err="1">
                <a:latin typeface="微软雅黑" panose="020B0503020204020204" pitchFamily="34" charset="-122"/>
                <a:ea typeface="微软雅黑" panose="020B0503020204020204" pitchFamily="34" charset="-122"/>
              </a:rPr>
              <a:t>LRU_old</a:t>
            </a:r>
            <a:endParaRPr lang="zh-CN" altLang="en-US" dirty="0">
              <a:latin typeface="微软雅黑" panose="020B0503020204020204" pitchFamily="34" charset="-122"/>
              <a:ea typeface="微软雅黑" panose="020B0503020204020204" pitchFamily="34" charset="-122"/>
            </a:endParaRPr>
          </a:p>
        </p:txBody>
      </p:sp>
      <p:sp>
        <p:nvSpPr>
          <p:cNvPr id="6" name="流程图: 过程 5">
            <a:extLst>
              <a:ext uri="{FF2B5EF4-FFF2-40B4-BE49-F238E27FC236}">
                <a16:creationId xmlns:a16="http://schemas.microsoft.com/office/drawing/2014/main" id="{32AA2087-9F80-BA46-6D10-44E34C38FADC}"/>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流程图: 过程 7">
            <a:extLst>
              <a:ext uri="{FF2B5EF4-FFF2-40B4-BE49-F238E27FC236}">
                <a16:creationId xmlns:a16="http://schemas.microsoft.com/office/drawing/2014/main" id="{0CE76AF5-8C72-2C27-25EF-8AD4080CBBF2}"/>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9" name="流程图: 过程 8">
            <a:extLst>
              <a:ext uri="{FF2B5EF4-FFF2-40B4-BE49-F238E27FC236}">
                <a16:creationId xmlns:a16="http://schemas.microsoft.com/office/drawing/2014/main" id="{9ED927BE-1912-73AE-6568-6DF1F2205BBC}"/>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0" name="流程图: 过程 9">
            <a:extLst>
              <a:ext uri="{FF2B5EF4-FFF2-40B4-BE49-F238E27FC236}">
                <a16:creationId xmlns:a16="http://schemas.microsoft.com/office/drawing/2014/main" id="{622C748E-9CAE-F551-EAA0-52307CCCBA00}"/>
              </a:ext>
            </a:extLst>
          </p:cNvPr>
          <p:cNvSpPr/>
          <p:nvPr/>
        </p:nvSpPr>
        <p:spPr>
          <a:xfrm>
            <a:off x="883199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1" name="流程图: 过程 10">
            <a:extLst>
              <a:ext uri="{FF2B5EF4-FFF2-40B4-BE49-F238E27FC236}">
                <a16:creationId xmlns:a16="http://schemas.microsoft.com/office/drawing/2014/main" id="{87260278-029E-212B-D158-8BBC7D314A18}"/>
              </a:ext>
            </a:extLst>
          </p:cNvPr>
          <p:cNvSpPr/>
          <p:nvPr/>
        </p:nvSpPr>
        <p:spPr>
          <a:xfrm>
            <a:off x="883199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2" name="流程图: 过程 11">
            <a:extLst>
              <a:ext uri="{FF2B5EF4-FFF2-40B4-BE49-F238E27FC236}">
                <a16:creationId xmlns:a16="http://schemas.microsoft.com/office/drawing/2014/main" id="{F08EC40C-B5DE-0DAF-6AC7-539B2C40517B}"/>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35771D6C-A1BE-0002-0373-7072A44D738A}"/>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F2C9460-B5F3-BC8F-EFAB-FC37C0E10032}"/>
              </a:ext>
            </a:extLst>
          </p:cNvPr>
          <p:cNvSpPr txBox="1"/>
          <p:nvPr/>
        </p:nvSpPr>
        <p:spPr>
          <a:xfrm>
            <a:off x="9204802" y="1286493"/>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grpSp>
        <p:nvGrpSpPr>
          <p:cNvPr id="25" name="组合 24">
            <a:extLst>
              <a:ext uri="{FF2B5EF4-FFF2-40B4-BE49-F238E27FC236}">
                <a16:creationId xmlns:a16="http://schemas.microsoft.com/office/drawing/2014/main" id="{0EF51861-B092-681D-887E-C22A04625CD0}"/>
              </a:ext>
            </a:extLst>
          </p:cNvPr>
          <p:cNvGrpSpPr/>
          <p:nvPr/>
        </p:nvGrpSpPr>
        <p:grpSpPr>
          <a:xfrm>
            <a:off x="7873034" y="2906773"/>
            <a:ext cx="966257" cy="446276"/>
            <a:chOff x="7873034" y="2906773"/>
            <a:chExt cx="966257" cy="446276"/>
          </a:xfrm>
        </p:grpSpPr>
        <p:sp>
          <p:nvSpPr>
            <p:cNvPr id="17" name="箭头: 右 16">
              <a:extLst>
                <a:ext uri="{FF2B5EF4-FFF2-40B4-BE49-F238E27FC236}">
                  <a16:creationId xmlns:a16="http://schemas.microsoft.com/office/drawing/2014/main" id="{B3699E06-C359-A4D6-8B74-5A8B6DE91B9B}"/>
                </a:ext>
              </a:extLst>
            </p:cNvPr>
            <p:cNvSpPr/>
            <p:nvPr/>
          </p:nvSpPr>
          <p:spPr>
            <a:xfrm>
              <a:off x="8327454" y="2978781"/>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9906AD4-B62B-F5EC-97EA-C8587F46F137}"/>
                </a:ext>
              </a:extLst>
            </p:cNvPr>
            <p:cNvSpPr txBox="1"/>
            <p:nvPr/>
          </p:nvSpPr>
          <p:spPr>
            <a:xfrm>
              <a:off x="7873034" y="2906773"/>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Q1</a:t>
              </a:r>
              <a:endParaRPr lang="zh-CN" altLang="en-US" dirty="0">
                <a:latin typeface="微软雅黑" panose="020B0503020204020204" pitchFamily="34" charset="-122"/>
                <a:ea typeface="微软雅黑" panose="020B0503020204020204" pitchFamily="34" charset="-122"/>
              </a:endParaRPr>
            </a:p>
          </p:txBody>
        </p:sp>
      </p:grpSp>
      <p:sp>
        <p:nvSpPr>
          <p:cNvPr id="19" name="object 42">
            <a:extLst>
              <a:ext uri="{FF2B5EF4-FFF2-40B4-BE49-F238E27FC236}">
                <a16:creationId xmlns:a16="http://schemas.microsoft.com/office/drawing/2014/main" id="{1C1C74F2-16B7-4849-4A9B-C0BC0813484D}"/>
              </a:ext>
            </a:extLst>
          </p:cNvPr>
          <p:cNvSpPr/>
          <p:nvPr/>
        </p:nvSpPr>
        <p:spPr>
          <a:xfrm>
            <a:off x="2103529"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sz="1800" dirty="0">
                <a:latin typeface="微软雅黑" panose="020B0503020204020204" pitchFamily="34" charset="-122"/>
                <a:ea typeface="微软雅黑" panose="020B0503020204020204" pitchFamily="34" charset="-122"/>
              </a:rPr>
              <a:t>5</a:t>
            </a:r>
            <a:endParaRPr sz="1800" dirty="0">
              <a:latin typeface="微软雅黑" panose="020B0503020204020204" pitchFamily="34" charset="-122"/>
              <a:ea typeface="微软雅黑" panose="020B0503020204020204" pitchFamily="34" charset="-122"/>
            </a:endParaRPr>
          </a:p>
        </p:txBody>
      </p:sp>
      <p:sp>
        <p:nvSpPr>
          <p:cNvPr id="20" name="object 42">
            <a:extLst>
              <a:ext uri="{FF2B5EF4-FFF2-40B4-BE49-F238E27FC236}">
                <a16:creationId xmlns:a16="http://schemas.microsoft.com/office/drawing/2014/main" id="{89B9F1BF-F08C-D862-533D-ADA1B43D170E}"/>
              </a:ext>
            </a:extLst>
          </p:cNvPr>
          <p:cNvSpPr/>
          <p:nvPr/>
        </p:nvSpPr>
        <p:spPr>
          <a:xfrm>
            <a:off x="3156710"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9</a:t>
            </a:r>
            <a:endParaRPr sz="1800" dirty="0">
              <a:latin typeface="微软雅黑" panose="020B0503020204020204" pitchFamily="34" charset="-122"/>
              <a:ea typeface="微软雅黑" panose="020B0503020204020204" pitchFamily="34" charset="-122"/>
            </a:endParaRPr>
          </a:p>
        </p:txBody>
      </p:sp>
      <p:sp>
        <p:nvSpPr>
          <p:cNvPr id="21" name="object 42">
            <a:extLst>
              <a:ext uri="{FF2B5EF4-FFF2-40B4-BE49-F238E27FC236}">
                <a16:creationId xmlns:a16="http://schemas.microsoft.com/office/drawing/2014/main" id="{54E4F46E-4FB9-6EF1-7570-628D83835657}"/>
              </a:ext>
            </a:extLst>
          </p:cNvPr>
          <p:cNvSpPr/>
          <p:nvPr/>
        </p:nvSpPr>
        <p:spPr>
          <a:xfrm>
            <a:off x="4222998"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3</a:t>
            </a:r>
            <a:endParaRPr sz="1800" dirty="0">
              <a:latin typeface="微软雅黑" panose="020B0503020204020204" pitchFamily="34" charset="-122"/>
              <a:ea typeface="微软雅黑" panose="020B0503020204020204" pitchFamily="34" charset="-122"/>
            </a:endParaRPr>
          </a:p>
        </p:txBody>
      </p:sp>
      <p:sp>
        <p:nvSpPr>
          <p:cNvPr id="22" name="object 42">
            <a:extLst>
              <a:ext uri="{FF2B5EF4-FFF2-40B4-BE49-F238E27FC236}">
                <a16:creationId xmlns:a16="http://schemas.microsoft.com/office/drawing/2014/main" id="{D09C34B5-7ED9-FF31-C87D-7F028A49B05E}"/>
              </a:ext>
            </a:extLst>
          </p:cNvPr>
          <p:cNvSpPr/>
          <p:nvPr/>
        </p:nvSpPr>
        <p:spPr>
          <a:xfrm>
            <a:off x="5238053"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6</a:t>
            </a:r>
            <a:endParaRPr sz="1800" dirty="0">
              <a:latin typeface="微软雅黑" panose="020B0503020204020204" pitchFamily="34" charset="-122"/>
              <a:ea typeface="微软雅黑" panose="020B0503020204020204" pitchFamily="34" charset="-122"/>
            </a:endParaRPr>
          </a:p>
        </p:txBody>
      </p:sp>
      <p:sp>
        <p:nvSpPr>
          <p:cNvPr id="23" name="object 42">
            <a:extLst>
              <a:ext uri="{FF2B5EF4-FFF2-40B4-BE49-F238E27FC236}">
                <a16:creationId xmlns:a16="http://schemas.microsoft.com/office/drawing/2014/main" id="{7C970EAE-1056-3A5F-C142-C5D9B65E0062}"/>
              </a:ext>
            </a:extLst>
          </p:cNvPr>
          <p:cNvSpPr/>
          <p:nvPr/>
        </p:nvSpPr>
        <p:spPr>
          <a:xfrm>
            <a:off x="6247914"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2</a:t>
            </a:r>
            <a:endParaRPr sz="1800" dirty="0">
              <a:latin typeface="微软雅黑" panose="020B0503020204020204" pitchFamily="34" charset="-122"/>
              <a:ea typeface="微软雅黑" panose="020B0503020204020204" pitchFamily="34" charset="-122"/>
            </a:endParaRPr>
          </a:p>
        </p:txBody>
      </p:sp>
      <p:sp>
        <p:nvSpPr>
          <p:cNvPr id="24" name="object 42">
            <a:extLst>
              <a:ext uri="{FF2B5EF4-FFF2-40B4-BE49-F238E27FC236}">
                <a16:creationId xmlns:a16="http://schemas.microsoft.com/office/drawing/2014/main" id="{70292D70-B73B-D85D-03EA-4A7CEC20006D}"/>
              </a:ext>
            </a:extLst>
          </p:cNvPr>
          <p:cNvSpPr/>
          <p:nvPr/>
        </p:nvSpPr>
        <p:spPr>
          <a:xfrm>
            <a:off x="7319396"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8</a:t>
            </a:r>
            <a:endParaRPr sz="1800" dirty="0">
              <a:latin typeface="微软雅黑" panose="020B0503020204020204" pitchFamily="34" charset="-122"/>
              <a:ea typeface="微软雅黑" panose="020B0503020204020204" pitchFamily="34" charset="-122"/>
            </a:endParaRPr>
          </a:p>
        </p:txBody>
      </p:sp>
      <p:sp>
        <p:nvSpPr>
          <p:cNvPr id="26" name="object 47">
            <a:extLst>
              <a:ext uri="{FF2B5EF4-FFF2-40B4-BE49-F238E27FC236}">
                <a16:creationId xmlns:a16="http://schemas.microsoft.com/office/drawing/2014/main" id="{47CA66E4-39A9-E294-47AC-C921497BBBB5}"/>
              </a:ext>
            </a:extLst>
          </p:cNvPr>
          <p:cNvSpPr/>
          <p:nvPr/>
        </p:nvSpPr>
        <p:spPr>
          <a:xfrm>
            <a:off x="7424862" y="4969105"/>
            <a:ext cx="607827" cy="607828"/>
          </a:xfrm>
          <a:custGeom>
            <a:avLst/>
            <a:gdLst/>
            <a:ahLst/>
            <a:cxnLst/>
            <a:rect l="l" t="t" r="r" b="b"/>
            <a:pathLst>
              <a:path w="455929" h="455929">
                <a:moveTo>
                  <a:pt x="403054" y="0"/>
                </a:moveTo>
                <a:lnTo>
                  <a:pt x="383274" y="3847"/>
                </a:lnTo>
                <a:lnTo>
                  <a:pt x="365883" y="15388"/>
                </a:lnTo>
                <a:lnTo>
                  <a:pt x="227809" y="153501"/>
                </a:lnTo>
                <a:lnTo>
                  <a:pt x="89733" y="15388"/>
                </a:lnTo>
                <a:lnTo>
                  <a:pt x="72341" y="3847"/>
                </a:lnTo>
                <a:lnTo>
                  <a:pt x="52564" y="0"/>
                </a:lnTo>
                <a:lnTo>
                  <a:pt x="32788" y="3847"/>
                </a:lnTo>
                <a:lnTo>
                  <a:pt x="15400" y="15388"/>
                </a:lnTo>
                <a:lnTo>
                  <a:pt x="3850" y="32786"/>
                </a:lnTo>
                <a:lnTo>
                  <a:pt x="0" y="52576"/>
                </a:lnTo>
                <a:lnTo>
                  <a:pt x="3850" y="72367"/>
                </a:lnTo>
                <a:lnTo>
                  <a:pt x="15400" y="89765"/>
                </a:lnTo>
                <a:lnTo>
                  <a:pt x="153454" y="227868"/>
                </a:lnTo>
                <a:lnTo>
                  <a:pt x="15408" y="365970"/>
                </a:lnTo>
                <a:lnTo>
                  <a:pt x="3857" y="383376"/>
                </a:lnTo>
                <a:lnTo>
                  <a:pt x="7" y="403168"/>
                </a:lnTo>
                <a:lnTo>
                  <a:pt x="3857" y="422956"/>
                </a:lnTo>
                <a:lnTo>
                  <a:pt x="32796" y="451903"/>
                </a:lnTo>
                <a:lnTo>
                  <a:pt x="52573" y="455751"/>
                </a:lnTo>
                <a:lnTo>
                  <a:pt x="62615" y="454788"/>
                </a:lnTo>
                <a:lnTo>
                  <a:pt x="72356" y="451900"/>
                </a:lnTo>
                <a:lnTo>
                  <a:pt x="81498" y="447088"/>
                </a:lnTo>
                <a:lnTo>
                  <a:pt x="89742" y="440353"/>
                </a:lnTo>
                <a:lnTo>
                  <a:pt x="227809" y="302234"/>
                </a:lnTo>
                <a:lnTo>
                  <a:pt x="365894" y="440354"/>
                </a:lnTo>
                <a:lnTo>
                  <a:pt x="374135" y="447093"/>
                </a:lnTo>
                <a:lnTo>
                  <a:pt x="383277" y="451904"/>
                </a:lnTo>
                <a:lnTo>
                  <a:pt x="393020" y="454790"/>
                </a:lnTo>
                <a:lnTo>
                  <a:pt x="403066" y="455752"/>
                </a:lnTo>
                <a:lnTo>
                  <a:pt x="413099" y="454789"/>
                </a:lnTo>
                <a:lnTo>
                  <a:pt x="451778" y="422952"/>
                </a:lnTo>
                <a:lnTo>
                  <a:pt x="455628" y="403163"/>
                </a:lnTo>
                <a:lnTo>
                  <a:pt x="451778" y="383373"/>
                </a:lnTo>
                <a:lnTo>
                  <a:pt x="440227" y="365971"/>
                </a:lnTo>
                <a:lnTo>
                  <a:pt x="302176" y="227868"/>
                </a:lnTo>
                <a:lnTo>
                  <a:pt x="440227" y="89765"/>
                </a:lnTo>
                <a:lnTo>
                  <a:pt x="451777" y="72367"/>
                </a:lnTo>
                <a:lnTo>
                  <a:pt x="455626" y="52576"/>
                </a:lnTo>
                <a:lnTo>
                  <a:pt x="451773" y="32786"/>
                </a:lnTo>
                <a:lnTo>
                  <a:pt x="440216" y="15388"/>
                </a:lnTo>
                <a:lnTo>
                  <a:pt x="422831" y="3847"/>
                </a:lnTo>
                <a:lnTo>
                  <a:pt x="403054" y="0"/>
                </a:lnTo>
                <a:close/>
              </a:path>
            </a:pathLst>
          </a:custGeom>
          <a:solidFill>
            <a:srgbClr val="C30037">
              <a:alpha val="31000"/>
            </a:srgbClr>
          </a:solidFill>
        </p:spPr>
        <p:txBody>
          <a:bodyPr wrap="square" lIns="0" tIns="0" rIns="0" bIns="0" rtlCol="0"/>
          <a:lstStyle/>
          <a:p>
            <a:endParaRPr sz="3066"/>
          </a:p>
        </p:txBody>
      </p:sp>
      <p:pic>
        <p:nvPicPr>
          <p:cNvPr id="49" name="音频 48">
            <a:hlinkClick r:id="" action="ppaction://media"/>
            <a:extLst>
              <a:ext uri="{FF2B5EF4-FFF2-40B4-BE49-F238E27FC236}">
                <a16:creationId xmlns:a16="http://schemas.microsoft.com/office/drawing/2014/main" id="{F2D0D6C0-99C6-90BA-D735-AFD7BEC2F1F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03184" t="-203184" r="-203184" b="-203184"/>
          <a:stretch>
            <a:fillRect/>
          </a:stretch>
        </p:blipFill>
        <p:spPr>
          <a:xfrm>
            <a:off x="10050222" y="4719397"/>
            <a:ext cx="2057876" cy="2057876"/>
          </a:xfrm>
          <a:prstGeom prst="ellipse">
            <a:avLst/>
          </a:prstGeom>
        </p:spPr>
      </p:pic>
    </p:spTree>
    <p:custDataLst>
      <p:tags r:id="rId1"/>
    </p:custDataLst>
    <p:extLst>
      <p:ext uri="{BB962C8B-B14F-4D97-AF65-F5344CB8AC3E}">
        <p14:creationId xmlns:p14="http://schemas.microsoft.com/office/powerpoint/2010/main" val="3759904920"/>
      </p:ext>
    </p:extLst>
  </p:cSld>
  <p:clrMapOvr>
    <a:masterClrMapping/>
  </p:clrMapOvr>
  <mc:AlternateContent xmlns:mc="http://schemas.openxmlformats.org/markup-compatibility/2006" xmlns:p14="http://schemas.microsoft.com/office/powerpoint/2010/main">
    <mc:Choice Requires="p14">
      <p:transition spd="slow" p14:dur="2000" advTm="34343"/>
    </mc:Choice>
    <mc:Fallback xmlns="">
      <p:transition spd="slow" advTm="34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0"/>
                            </p:stCondLst>
                            <p:childTnLst>
                              <p:par>
                                <p:cTn id="12" presetID="35" presetClass="emph" presetSubtype="0" repeatCount="3000" fill="hold" nodeType="afterEffect">
                                  <p:stCondLst>
                                    <p:cond delay="0"/>
                                  </p:stCondLst>
                                  <p:childTnLst>
                                    <p:anim calcmode="discrete" valueType="str">
                                      <p:cBhvr>
                                        <p:cTn id="13"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nodeType="clickEffect">
                                  <p:stCondLst>
                                    <p:cond delay="0"/>
                                  </p:stCondLst>
                                  <p:childTnLst>
                                    <p:anim calcmode="discrete" valueType="str">
                                      <p:cBhvr>
                                        <p:cTn id="17"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0"/>
                            </p:stCondLst>
                            <p:childTnLst>
                              <p:par>
                                <p:cTn id="23" presetID="35" presetClass="emph" presetSubtype="0" repeatCount="3000" fill="hold" grpId="1" nodeType="afterEffect">
                                  <p:stCondLst>
                                    <p:cond delay="0"/>
                                  </p:stCondLst>
                                  <p:childTnLst>
                                    <p:anim calcmode="discrete" valueType="str">
                                      <p:cBhvr>
                                        <p:cTn id="24"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9"/>
                </p:tgtEl>
              </p:cMediaNode>
            </p:audio>
          </p:childTnLst>
        </p:cTn>
      </p:par>
    </p:tnLst>
    <p:bldLst>
      <p:bldP spid="26" grpId="0" animBg="1"/>
      <p:bldP spid="2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59C32-1D72-919B-DB03-9F7FD431F5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AA60E28-6A8C-3919-0E49-CC7FDE6F5E92}"/>
              </a:ext>
            </a:extLst>
          </p:cNvPr>
          <p:cNvSpPr>
            <a:spLocks noGrp="1"/>
          </p:cNvSpPr>
          <p:nvPr>
            <p:ph type="title"/>
          </p:nvPr>
        </p:nvSpPr>
        <p:spPr/>
        <p:txBody>
          <a:bodyPr>
            <a:normAutofit/>
          </a:bodyPr>
          <a:lstStyle/>
          <a:p>
            <a:r>
              <a:rPr lang="en-US" altLang="zh-CN" sz="3200" b="1" dirty="0">
                <a:solidFill>
                  <a:schemeClr val="accent1"/>
                </a:solidFill>
              </a:rPr>
              <a:t>MySQL</a:t>
            </a:r>
            <a:r>
              <a:rPr lang="zh-CN" altLang="en-US" sz="3200" b="1" dirty="0">
                <a:solidFill>
                  <a:schemeClr val="accent1"/>
                </a:solidFill>
              </a:rPr>
              <a:t>的近似</a:t>
            </a:r>
            <a:r>
              <a:rPr lang="en-US" altLang="zh-CN" sz="3200" b="1" dirty="0">
                <a:solidFill>
                  <a:schemeClr val="accent1"/>
                </a:solidFill>
              </a:rPr>
              <a:t>LRU-K</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AFF3C3A8-76AE-A6BE-56AC-553D2EB87FCC}"/>
              </a:ext>
            </a:extLst>
          </p:cNvPr>
          <p:cNvSpPr>
            <a:spLocks noGrp="1"/>
          </p:cNvSpPr>
          <p:nvPr>
            <p:ph idx="1"/>
          </p:nvPr>
        </p:nvSpPr>
        <p:spPr>
          <a:xfrm>
            <a:off x="900855" y="1558377"/>
            <a:ext cx="10360502" cy="1079329"/>
          </a:xfrm>
        </p:spPr>
        <p:txBody>
          <a:bodyPr>
            <a:noAutofit/>
          </a:bodyPr>
          <a:lstStyle/>
          <a:p>
            <a:pPr>
              <a:lnSpc>
                <a:spcPct val="150000"/>
              </a:lnSpc>
              <a:spcBef>
                <a:spcPts val="0"/>
              </a:spcBef>
            </a:pPr>
            <a:r>
              <a:rPr lang="zh-CN" altLang="en-US" dirty="0"/>
              <a:t>新</a:t>
            </a:r>
            <a:r>
              <a:rPr lang="zh-CN" altLang="zh-CN" dirty="0"/>
              <a:t>页面</a:t>
            </a:r>
            <a:r>
              <a:rPr lang="zh-CN" altLang="en-US" dirty="0"/>
              <a:t>总是插入到</a:t>
            </a:r>
            <a:r>
              <a:rPr lang="en-US" altLang="zh-CN" dirty="0"/>
              <a:t>LRU_OLD</a:t>
            </a:r>
            <a:r>
              <a:rPr lang="zh-CN" altLang="en-US" dirty="0"/>
              <a:t>队列的头部</a:t>
            </a:r>
            <a:endParaRPr lang="zh-CN" altLang="zh-CN" dirty="0"/>
          </a:p>
          <a:p>
            <a:pPr>
              <a:lnSpc>
                <a:spcPct val="150000"/>
              </a:lnSpc>
              <a:spcBef>
                <a:spcPts val="0"/>
              </a:spcBef>
            </a:pPr>
            <a:r>
              <a:rPr lang="en-US" altLang="zh-CN" dirty="0"/>
              <a:t>LRU_OLD</a:t>
            </a:r>
            <a:r>
              <a:rPr lang="zh-CN" altLang="en-US" dirty="0"/>
              <a:t>队列中的页面再次被访问，</a:t>
            </a:r>
            <a:endParaRPr lang="en-US" altLang="zh-CN" dirty="0"/>
          </a:p>
          <a:p>
            <a:pPr marL="0" indent="0">
              <a:lnSpc>
                <a:spcPct val="150000"/>
              </a:lnSpc>
              <a:spcBef>
                <a:spcPts val="0"/>
              </a:spcBef>
              <a:buNone/>
            </a:pPr>
            <a:r>
              <a:rPr lang="en-US" altLang="zh-CN" dirty="0"/>
              <a:t>    </a:t>
            </a:r>
            <a:r>
              <a:rPr lang="zh-CN" altLang="en-US" dirty="0"/>
              <a:t>则移到</a:t>
            </a:r>
            <a:r>
              <a:rPr lang="en-US" altLang="zh-CN" dirty="0"/>
              <a:t>LRU_NEW</a:t>
            </a:r>
            <a:r>
              <a:rPr lang="zh-CN" altLang="en-US" dirty="0"/>
              <a:t>队列的头部</a:t>
            </a:r>
          </a:p>
        </p:txBody>
      </p:sp>
      <p:sp>
        <p:nvSpPr>
          <p:cNvPr id="7" name="灯片编号占位符 6">
            <a:extLst>
              <a:ext uri="{FF2B5EF4-FFF2-40B4-BE49-F238E27FC236}">
                <a16:creationId xmlns:a16="http://schemas.microsoft.com/office/drawing/2014/main" id="{7D62CBBF-0D4F-C061-286B-F49F0E67B77C}"/>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38</a:t>
            </a:fld>
            <a:endParaRPr lang="en-US" altLang="zh-CN"/>
          </a:p>
        </p:txBody>
      </p:sp>
      <p:sp>
        <p:nvSpPr>
          <p:cNvPr id="45" name="object 3">
            <a:extLst>
              <a:ext uri="{FF2B5EF4-FFF2-40B4-BE49-F238E27FC236}">
                <a16:creationId xmlns:a16="http://schemas.microsoft.com/office/drawing/2014/main" id="{7E4219D6-88CE-A7A5-0086-BDB58B138FBA}"/>
              </a:ext>
            </a:extLst>
          </p:cNvPr>
          <p:cNvSpPr/>
          <p:nvPr/>
        </p:nvSpPr>
        <p:spPr>
          <a:xfrm>
            <a:off x="766614" y="4959285"/>
            <a:ext cx="7496410" cy="609521"/>
          </a:xfrm>
          <a:custGeom>
            <a:avLst/>
            <a:gdLst/>
            <a:ahLst/>
            <a:cxnLst/>
            <a:rect l="l" t="t" r="r" b="b"/>
            <a:pathLst>
              <a:path w="5454650" h="457200">
                <a:moveTo>
                  <a:pt x="0" y="457199"/>
                </a:moveTo>
                <a:lnTo>
                  <a:pt x="3076956" y="457199"/>
                </a:lnTo>
                <a:lnTo>
                  <a:pt x="3076956" y="0"/>
                </a:lnTo>
                <a:lnTo>
                  <a:pt x="0" y="0"/>
                </a:lnTo>
                <a:lnTo>
                  <a:pt x="0" y="457199"/>
                </a:lnTo>
                <a:close/>
              </a:path>
              <a:path w="5454650" h="457200">
                <a:moveTo>
                  <a:pt x="3087623" y="457199"/>
                </a:moveTo>
                <a:lnTo>
                  <a:pt x="5454396" y="457199"/>
                </a:lnTo>
                <a:lnTo>
                  <a:pt x="5454396" y="0"/>
                </a:lnTo>
                <a:lnTo>
                  <a:pt x="3087623" y="0"/>
                </a:lnTo>
                <a:lnTo>
                  <a:pt x="3087623" y="457199"/>
                </a:lnTo>
                <a:close/>
              </a:path>
            </a:pathLst>
          </a:custGeom>
          <a:ln w="12700">
            <a:solidFill>
              <a:srgbClr val="636363"/>
            </a:solidFill>
            <a:prstDash val="sysDot"/>
          </a:ln>
        </p:spPr>
        <p:txBody>
          <a:bodyPr wrap="square" lIns="0" tIns="0" rIns="0" bIns="0" rtlCol="0"/>
          <a:lstStyle/>
          <a:p>
            <a:endParaRPr sz="3066"/>
          </a:p>
        </p:txBody>
      </p:sp>
      <p:sp>
        <p:nvSpPr>
          <p:cNvPr id="46" name="object 4">
            <a:extLst>
              <a:ext uri="{FF2B5EF4-FFF2-40B4-BE49-F238E27FC236}">
                <a16:creationId xmlns:a16="http://schemas.microsoft.com/office/drawing/2014/main" id="{A27E3195-DC7A-5605-C502-66D6965A3891}"/>
              </a:ext>
            </a:extLst>
          </p:cNvPr>
          <p:cNvSpPr/>
          <p:nvPr/>
        </p:nvSpPr>
        <p:spPr>
          <a:xfrm>
            <a:off x="3183345" y="5770587"/>
            <a:ext cx="2887604" cy="731425"/>
          </a:xfrm>
          <a:custGeom>
            <a:avLst/>
            <a:gdLst/>
            <a:ahLst/>
            <a:cxnLst/>
            <a:rect l="l" t="t" r="r" b="b"/>
            <a:pathLst>
              <a:path w="2165985" h="548639">
                <a:moveTo>
                  <a:pt x="274447" y="0"/>
                </a:moveTo>
                <a:lnTo>
                  <a:pt x="0" y="274320"/>
                </a:lnTo>
                <a:lnTo>
                  <a:pt x="274447" y="548640"/>
                </a:lnTo>
                <a:lnTo>
                  <a:pt x="274447" y="411480"/>
                </a:lnTo>
                <a:lnTo>
                  <a:pt x="2165604" y="411480"/>
                </a:lnTo>
                <a:lnTo>
                  <a:pt x="2165604" y="137160"/>
                </a:lnTo>
                <a:lnTo>
                  <a:pt x="274447" y="137160"/>
                </a:lnTo>
                <a:lnTo>
                  <a:pt x="274447" y="0"/>
                </a:lnTo>
                <a:close/>
              </a:path>
            </a:pathLst>
          </a:custGeom>
          <a:solidFill>
            <a:srgbClr val="C30037"/>
          </a:solidFill>
        </p:spPr>
        <p:txBody>
          <a:bodyPr wrap="square" lIns="0" tIns="0" rIns="0" bIns="0" rtlCol="0"/>
          <a:lstStyle/>
          <a:p>
            <a:endParaRPr sz="3066"/>
          </a:p>
        </p:txBody>
      </p:sp>
      <p:sp>
        <p:nvSpPr>
          <p:cNvPr id="67" name="object 29">
            <a:extLst>
              <a:ext uri="{FF2B5EF4-FFF2-40B4-BE49-F238E27FC236}">
                <a16:creationId xmlns:a16="http://schemas.microsoft.com/office/drawing/2014/main" id="{16556271-ACBD-E1ED-8E94-5B684E176570}"/>
              </a:ext>
            </a:extLst>
          </p:cNvPr>
          <p:cNvSpPr/>
          <p:nvPr/>
        </p:nvSpPr>
        <p:spPr>
          <a:xfrm>
            <a:off x="7329101" y="5073175"/>
            <a:ext cx="731425" cy="365712"/>
          </a:xfrm>
          <a:custGeom>
            <a:avLst/>
            <a:gdLst/>
            <a:ahLst/>
            <a:cxnLst/>
            <a:rect l="l" t="t" r="r" b="b"/>
            <a:pathLst>
              <a:path w="548639" h="274320">
                <a:moveTo>
                  <a:pt x="548639" y="0"/>
                </a:moveTo>
                <a:lnTo>
                  <a:pt x="0" y="0"/>
                </a:lnTo>
                <a:lnTo>
                  <a:pt x="0" y="274319"/>
                </a:lnTo>
                <a:lnTo>
                  <a:pt x="548639" y="274319"/>
                </a:lnTo>
                <a:lnTo>
                  <a:pt x="548639" y="0"/>
                </a:lnTo>
                <a:close/>
              </a:path>
            </a:pathLst>
          </a:custGeom>
          <a:noFill/>
        </p:spPr>
        <p:txBody>
          <a:bodyPr wrap="square" lIns="0" tIns="0" rIns="0" bIns="0" rtlCol="0"/>
          <a:lstStyle/>
          <a:p>
            <a:endParaRPr sz="3066"/>
          </a:p>
        </p:txBody>
      </p:sp>
      <p:grpSp>
        <p:nvGrpSpPr>
          <p:cNvPr id="69" name="object 31">
            <a:extLst>
              <a:ext uri="{FF2B5EF4-FFF2-40B4-BE49-F238E27FC236}">
                <a16:creationId xmlns:a16="http://schemas.microsoft.com/office/drawing/2014/main" id="{BCA7F6D2-907F-0294-D3DF-8F28175F021D}"/>
              </a:ext>
            </a:extLst>
          </p:cNvPr>
          <p:cNvGrpSpPr/>
          <p:nvPr/>
        </p:nvGrpSpPr>
        <p:grpSpPr>
          <a:xfrm>
            <a:off x="4928608" y="5205238"/>
            <a:ext cx="2399987" cy="101587"/>
            <a:chOff x="3137916" y="3966971"/>
            <a:chExt cx="1800225" cy="76200"/>
          </a:xfrm>
        </p:grpSpPr>
        <p:pic>
          <p:nvPicPr>
            <p:cNvPr id="70" name="object 32">
              <a:extLst>
                <a:ext uri="{FF2B5EF4-FFF2-40B4-BE49-F238E27FC236}">
                  <a16:creationId xmlns:a16="http://schemas.microsoft.com/office/drawing/2014/main" id="{64CE26BF-265E-BB2D-9F43-25D786854CF9}"/>
                </a:ext>
              </a:extLst>
            </p:cNvPr>
            <p:cNvPicPr/>
            <p:nvPr/>
          </p:nvPicPr>
          <p:blipFill>
            <a:blip r:embed="rId6" cstate="print"/>
            <a:stretch>
              <a:fillRect/>
            </a:stretch>
          </p:blipFill>
          <p:spPr>
            <a:xfrm>
              <a:off x="3901440" y="3966971"/>
              <a:ext cx="243712" cy="76200"/>
            </a:xfrm>
            <a:prstGeom prst="rect">
              <a:avLst/>
            </a:prstGeom>
          </p:spPr>
        </p:pic>
        <p:pic>
          <p:nvPicPr>
            <p:cNvPr id="71" name="object 33">
              <a:extLst>
                <a:ext uri="{FF2B5EF4-FFF2-40B4-BE49-F238E27FC236}">
                  <a16:creationId xmlns:a16="http://schemas.microsoft.com/office/drawing/2014/main" id="{0AA5B3E0-31C7-D671-FC17-4239625E7EE6}"/>
                </a:ext>
              </a:extLst>
            </p:cNvPr>
            <p:cNvPicPr/>
            <p:nvPr/>
          </p:nvPicPr>
          <p:blipFill>
            <a:blip r:embed="rId6" cstate="print"/>
            <a:stretch>
              <a:fillRect/>
            </a:stretch>
          </p:blipFill>
          <p:spPr>
            <a:xfrm>
              <a:off x="4693919" y="3966971"/>
              <a:ext cx="243712" cy="76200"/>
            </a:xfrm>
            <a:prstGeom prst="rect">
              <a:avLst/>
            </a:prstGeom>
          </p:spPr>
        </p:pic>
        <p:pic>
          <p:nvPicPr>
            <p:cNvPr id="72" name="object 34">
              <a:extLst>
                <a:ext uri="{FF2B5EF4-FFF2-40B4-BE49-F238E27FC236}">
                  <a16:creationId xmlns:a16="http://schemas.microsoft.com/office/drawing/2014/main" id="{39D8BFA8-04B8-F5E8-BBF8-EA1EAE17E2B2}"/>
                </a:ext>
              </a:extLst>
            </p:cNvPr>
            <p:cNvPicPr/>
            <p:nvPr/>
          </p:nvPicPr>
          <p:blipFill>
            <a:blip r:embed="rId6" cstate="print"/>
            <a:stretch>
              <a:fillRect/>
            </a:stretch>
          </p:blipFill>
          <p:spPr>
            <a:xfrm>
              <a:off x="3137916" y="3966971"/>
              <a:ext cx="243712" cy="76200"/>
            </a:xfrm>
            <a:prstGeom prst="rect">
              <a:avLst/>
            </a:prstGeom>
          </p:spPr>
        </p:pic>
      </p:grpSp>
      <p:pic>
        <p:nvPicPr>
          <p:cNvPr id="75" name="object 37">
            <a:extLst>
              <a:ext uri="{FF2B5EF4-FFF2-40B4-BE49-F238E27FC236}">
                <a16:creationId xmlns:a16="http://schemas.microsoft.com/office/drawing/2014/main" id="{695D32D9-4520-1213-35C7-6AEB7E406205}"/>
              </a:ext>
            </a:extLst>
          </p:cNvPr>
          <p:cNvPicPr/>
          <p:nvPr/>
        </p:nvPicPr>
        <p:blipFill>
          <a:blip r:embed="rId7" cstate="print"/>
          <a:stretch>
            <a:fillRect/>
          </a:stretch>
        </p:blipFill>
        <p:spPr>
          <a:xfrm>
            <a:off x="3872103" y="5205238"/>
            <a:ext cx="324907" cy="101587"/>
          </a:xfrm>
          <a:prstGeom prst="rect">
            <a:avLst/>
          </a:prstGeom>
        </p:spPr>
      </p:pic>
      <p:pic>
        <p:nvPicPr>
          <p:cNvPr id="78" name="object 40">
            <a:extLst>
              <a:ext uri="{FF2B5EF4-FFF2-40B4-BE49-F238E27FC236}">
                <a16:creationId xmlns:a16="http://schemas.microsoft.com/office/drawing/2014/main" id="{B9C03026-F722-E0BE-9B33-E5B71293F278}"/>
              </a:ext>
            </a:extLst>
          </p:cNvPr>
          <p:cNvPicPr/>
          <p:nvPr/>
        </p:nvPicPr>
        <p:blipFill>
          <a:blip r:embed="rId8" cstate="print"/>
          <a:stretch>
            <a:fillRect/>
          </a:stretch>
        </p:blipFill>
        <p:spPr>
          <a:xfrm>
            <a:off x="2854205" y="5204967"/>
            <a:ext cx="286812" cy="102128"/>
          </a:xfrm>
          <a:prstGeom prst="rect">
            <a:avLst/>
          </a:prstGeom>
        </p:spPr>
      </p:pic>
      <p:sp>
        <p:nvSpPr>
          <p:cNvPr id="79" name="object 41">
            <a:extLst>
              <a:ext uri="{FF2B5EF4-FFF2-40B4-BE49-F238E27FC236}">
                <a16:creationId xmlns:a16="http://schemas.microsoft.com/office/drawing/2014/main" id="{CE2919DF-6DAC-E9AF-16BA-EAA275CEDBBC}"/>
              </a:ext>
            </a:extLst>
          </p:cNvPr>
          <p:cNvSpPr/>
          <p:nvPr/>
        </p:nvSpPr>
        <p:spPr>
          <a:xfrm>
            <a:off x="1118087" y="5073175"/>
            <a:ext cx="731425" cy="365713"/>
          </a:xfrm>
          <a:custGeom>
            <a:avLst/>
            <a:gdLst/>
            <a:ahLst/>
            <a:cxnLst/>
            <a:rect l="l" t="t" r="r" b="b"/>
            <a:pathLst>
              <a:path w="548640" h="274320">
                <a:moveTo>
                  <a:pt x="548640" y="0"/>
                </a:moveTo>
                <a:lnTo>
                  <a:pt x="0" y="0"/>
                </a:lnTo>
                <a:lnTo>
                  <a:pt x="0" y="274319"/>
                </a:lnTo>
                <a:lnTo>
                  <a:pt x="548640" y="274319"/>
                </a:lnTo>
                <a:lnTo>
                  <a:pt x="548640" y="0"/>
                </a:lnTo>
                <a:close/>
              </a:path>
            </a:pathLst>
          </a:custGeom>
          <a:noFill/>
        </p:spPr>
        <p:txBody>
          <a:bodyPr wrap="square" lIns="0" tIns="0" rIns="0" bIns="0" rtlCol="0"/>
          <a:lstStyle/>
          <a:p>
            <a:endParaRPr sz="3066"/>
          </a:p>
        </p:txBody>
      </p:sp>
      <p:sp>
        <p:nvSpPr>
          <p:cNvPr id="80" name="object 42">
            <a:extLst>
              <a:ext uri="{FF2B5EF4-FFF2-40B4-BE49-F238E27FC236}">
                <a16:creationId xmlns:a16="http://schemas.microsoft.com/office/drawing/2014/main" id="{6C0E816A-4336-A140-8E7B-FB52A453B9A3}"/>
              </a:ext>
            </a:extLst>
          </p:cNvPr>
          <p:cNvSpPr/>
          <p:nvPr/>
        </p:nvSpPr>
        <p:spPr>
          <a:xfrm>
            <a:off x="1078331"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sz="1800" dirty="0">
                <a:latin typeface="微软雅黑" panose="020B0503020204020204" pitchFamily="34" charset="-122"/>
                <a:ea typeface="微软雅黑" panose="020B0503020204020204" pitchFamily="34" charset="-122"/>
              </a:rPr>
              <a:t>4</a:t>
            </a:r>
            <a:endParaRPr sz="1800" dirty="0">
              <a:latin typeface="微软雅黑" panose="020B0503020204020204" pitchFamily="34" charset="-122"/>
              <a:ea typeface="微软雅黑" panose="020B0503020204020204" pitchFamily="34" charset="-122"/>
            </a:endParaRPr>
          </a:p>
        </p:txBody>
      </p:sp>
      <p:pic>
        <p:nvPicPr>
          <p:cNvPr id="83" name="object 45">
            <a:extLst>
              <a:ext uri="{FF2B5EF4-FFF2-40B4-BE49-F238E27FC236}">
                <a16:creationId xmlns:a16="http://schemas.microsoft.com/office/drawing/2014/main" id="{74ABD61A-4944-290A-8988-80CBF6E6A2B3}"/>
              </a:ext>
            </a:extLst>
          </p:cNvPr>
          <p:cNvPicPr/>
          <p:nvPr/>
        </p:nvPicPr>
        <p:blipFill>
          <a:blip r:embed="rId9" cstate="print"/>
          <a:stretch>
            <a:fillRect/>
          </a:stretch>
        </p:blipFill>
        <p:spPr>
          <a:xfrm>
            <a:off x="1821534" y="5204967"/>
            <a:ext cx="286728" cy="102128"/>
          </a:xfrm>
          <a:prstGeom prst="rect">
            <a:avLst/>
          </a:prstGeom>
        </p:spPr>
      </p:pic>
      <p:grpSp>
        <p:nvGrpSpPr>
          <p:cNvPr id="28" name="组合 27">
            <a:extLst>
              <a:ext uri="{FF2B5EF4-FFF2-40B4-BE49-F238E27FC236}">
                <a16:creationId xmlns:a16="http://schemas.microsoft.com/office/drawing/2014/main" id="{B475244C-42A5-F47A-541F-A554BC0D39DC}"/>
              </a:ext>
            </a:extLst>
          </p:cNvPr>
          <p:cNvGrpSpPr/>
          <p:nvPr/>
        </p:nvGrpSpPr>
        <p:grpSpPr>
          <a:xfrm>
            <a:off x="1222857" y="4572173"/>
            <a:ext cx="508780" cy="521782"/>
            <a:chOff x="1222857" y="4572173"/>
            <a:chExt cx="508780" cy="521782"/>
          </a:xfrm>
        </p:grpSpPr>
        <p:pic>
          <p:nvPicPr>
            <p:cNvPr id="87" name="object 49">
              <a:extLst>
                <a:ext uri="{FF2B5EF4-FFF2-40B4-BE49-F238E27FC236}">
                  <a16:creationId xmlns:a16="http://schemas.microsoft.com/office/drawing/2014/main" id="{4BC51DC8-17EA-28A2-9C04-7E9F2A77FD87}"/>
                </a:ext>
              </a:extLst>
            </p:cNvPr>
            <p:cNvPicPr/>
            <p:nvPr/>
          </p:nvPicPr>
          <p:blipFill>
            <a:blip r:embed="rId10" cstate="print"/>
            <a:stretch>
              <a:fillRect/>
            </a:stretch>
          </p:blipFill>
          <p:spPr>
            <a:xfrm>
              <a:off x="1357393" y="4850148"/>
              <a:ext cx="243807" cy="243807"/>
            </a:xfrm>
            <a:prstGeom prst="rect">
              <a:avLst/>
            </a:prstGeom>
          </p:spPr>
        </p:pic>
        <p:sp>
          <p:nvSpPr>
            <p:cNvPr id="88" name="object 50">
              <a:extLst>
                <a:ext uri="{FF2B5EF4-FFF2-40B4-BE49-F238E27FC236}">
                  <a16:creationId xmlns:a16="http://schemas.microsoft.com/office/drawing/2014/main" id="{4D60EEFB-AC92-440D-7011-A3C472570650}"/>
                </a:ext>
              </a:extLst>
            </p:cNvPr>
            <p:cNvSpPr txBox="1"/>
            <p:nvPr/>
          </p:nvSpPr>
          <p:spPr>
            <a:xfrm>
              <a:off x="1222857" y="4572173"/>
              <a:ext cx="508780" cy="305081"/>
            </a:xfrm>
            <a:prstGeom prst="rect">
              <a:avLst/>
            </a:prstGeom>
          </p:spPr>
          <p:txBody>
            <a:bodyPr vert="horz" wrap="square" lIns="0" tIns="17778" rIns="0" bIns="0" rtlCol="0">
              <a:spAutoFit/>
            </a:bodyPr>
            <a:lstStyle/>
            <a:p>
              <a:pPr marL="16932">
                <a:spcBef>
                  <a:spcPts val="140"/>
                </a:spcBef>
              </a:pPr>
              <a:r>
                <a:rPr sz="1866" b="1" spc="-140" dirty="0">
                  <a:solidFill>
                    <a:srgbClr val="C30037"/>
                  </a:solidFill>
                  <a:latin typeface="Arial Narrow"/>
                  <a:cs typeface="Arial Narrow"/>
                </a:rPr>
                <a:t>HEAD</a:t>
              </a:r>
              <a:endParaRPr sz="1866" dirty="0">
                <a:latin typeface="Arial Narrow"/>
                <a:cs typeface="Arial Narrow"/>
              </a:endParaRPr>
            </a:p>
          </p:txBody>
        </p:sp>
      </p:grpSp>
      <p:sp>
        <p:nvSpPr>
          <p:cNvPr id="90" name="object 53">
            <a:extLst>
              <a:ext uri="{FF2B5EF4-FFF2-40B4-BE49-F238E27FC236}">
                <a16:creationId xmlns:a16="http://schemas.microsoft.com/office/drawing/2014/main" id="{26219745-27D3-9F12-6421-6E637F3D35AF}"/>
              </a:ext>
            </a:extLst>
          </p:cNvPr>
          <p:cNvSpPr txBox="1"/>
          <p:nvPr/>
        </p:nvSpPr>
        <p:spPr>
          <a:xfrm>
            <a:off x="3933225" y="6004645"/>
            <a:ext cx="1566976" cy="269304"/>
          </a:xfrm>
          <a:prstGeom prst="rect">
            <a:avLst/>
          </a:prstGeom>
        </p:spPr>
        <p:txBody>
          <a:bodyPr vert="horz" wrap="square" lIns="0" tIns="0" rIns="0" bIns="0" rtlCol="0">
            <a:spAutoFit/>
          </a:bodyPr>
          <a:lstStyle/>
          <a:p>
            <a:pPr marL="16932">
              <a:lnSpc>
                <a:spcPts val="2053"/>
              </a:lnSpc>
            </a:pPr>
            <a:r>
              <a:rPr lang="zh-CN" altLang="en-US" sz="2133" b="1" spc="-152" dirty="0">
                <a:solidFill>
                  <a:srgbClr val="FFFFFF"/>
                </a:solidFill>
                <a:latin typeface="微软雅黑" panose="020B0503020204020204" pitchFamily="34" charset="-122"/>
                <a:ea typeface="微软雅黑" panose="020B0503020204020204" pitchFamily="34" charset="-122"/>
                <a:cs typeface="Times New Roman"/>
              </a:rPr>
              <a:t>热    </a:t>
            </a:r>
            <a:r>
              <a:rPr sz="2133" b="1" spc="-152" dirty="0">
                <a:solidFill>
                  <a:srgbClr val="FFFFFF"/>
                </a:solidFill>
                <a:latin typeface="微软雅黑" panose="020B0503020204020204" pitchFamily="34" charset="-122"/>
                <a:ea typeface="微软雅黑" panose="020B0503020204020204" pitchFamily="34" charset="-122"/>
                <a:cs typeface="Times New Roman"/>
              </a:rPr>
              <a:t>←</a:t>
            </a:r>
            <a:r>
              <a:rPr lang="en-US" sz="2133" b="1" spc="-152" dirty="0">
                <a:solidFill>
                  <a:srgbClr val="FFFFFF"/>
                </a:solidFill>
                <a:latin typeface="微软雅黑" panose="020B0503020204020204" pitchFamily="34" charset="-122"/>
                <a:ea typeface="微软雅黑" panose="020B0503020204020204" pitchFamily="34" charset="-122"/>
                <a:cs typeface="Times New Roman"/>
              </a:rPr>
              <a:t>      </a:t>
            </a:r>
            <a:r>
              <a:rPr lang="zh-CN" altLang="en-US" sz="2133" b="1" spc="-152" dirty="0">
                <a:solidFill>
                  <a:srgbClr val="FFFFFF"/>
                </a:solidFill>
                <a:latin typeface="微软雅黑" panose="020B0503020204020204" pitchFamily="34" charset="-122"/>
                <a:ea typeface="微软雅黑" panose="020B0503020204020204" pitchFamily="34" charset="-122"/>
                <a:cs typeface="Times New Roman"/>
              </a:rPr>
              <a:t>冷</a:t>
            </a:r>
            <a:endParaRPr sz="2133" dirty="0">
              <a:latin typeface="微软雅黑" panose="020B0503020204020204" pitchFamily="34" charset="-122"/>
              <a:ea typeface="微软雅黑" panose="020B0503020204020204" pitchFamily="34" charset="-122"/>
              <a:cs typeface="Times New Roman"/>
            </a:endParaRPr>
          </a:p>
        </p:txBody>
      </p:sp>
      <p:grpSp>
        <p:nvGrpSpPr>
          <p:cNvPr id="27" name="组合 26">
            <a:extLst>
              <a:ext uri="{FF2B5EF4-FFF2-40B4-BE49-F238E27FC236}">
                <a16:creationId xmlns:a16="http://schemas.microsoft.com/office/drawing/2014/main" id="{8C330EC2-1F8E-C40B-CE21-4BF1D122A655}"/>
              </a:ext>
            </a:extLst>
          </p:cNvPr>
          <p:cNvGrpSpPr/>
          <p:nvPr/>
        </p:nvGrpSpPr>
        <p:grpSpPr>
          <a:xfrm>
            <a:off x="5324371" y="4532139"/>
            <a:ext cx="508780" cy="572842"/>
            <a:chOff x="5324371" y="4532139"/>
            <a:chExt cx="508780" cy="572842"/>
          </a:xfrm>
        </p:grpSpPr>
        <p:pic>
          <p:nvPicPr>
            <p:cNvPr id="86" name="object 48">
              <a:extLst>
                <a:ext uri="{FF2B5EF4-FFF2-40B4-BE49-F238E27FC236}">
                  <a16:creationId xmlns:a16="http://schemas.microsoft.com/office/drawing/2014/main" id="{3513925F-00E1-884B-57BC-168E06D591B5}"/>
                </a:ext>
              </a:extLst>
            </p:cNvPr>
            <p:cNvPicPr/>
            <p:nvPr/>
          </p:nvPicPr>
          <p:blipFill>
            <a:blip r:embed="rId10" cstate="print"/>
            <a:stretch>
              <a:fillRect/>
            </a:stretch>
          </p:blipFill>
          <p:spPr>
            <a:xfrm>
              <a:off x="5456857" y="4861174"/>
              <a:ext cx="243808" cy="243807"/>
            </a:xfrm>
            <a:prstGeom prst="rect">
              <a:avLst/>
            </a:prstGeom>
          </p:spPr>
        </p:pic>
        <p:sp>
          <p:nvSpPr>
            <p:cNvPr id="92" name="object 50">
              <a:extLst>
                <a:ext uri="{FF2B5EF4-FFF2-40B4-BE49-F238E27FC236}">
                  <a16:creationId xmlns:a16="http://schemas.microsoft.com/office/drawing/2014/main" id="{13856737-5A2B-C149-D206-6F105F4C05A9}"/>
                </a:ext>
              </a:extLst>
            </p:cNvPr>
            <p:cNvSpPr txBox="1"/>
            <p:nvPr/>
          </p:nvSpPr>
          <p:spPr>
            <a:xfrm>
              <a:off x="5324371" y="4532139"/>
              <a:ext cx="508780" cy="305081"/>
            </a:xfrm>
            <a:prstGeom prst="rect">
              <a:avLst/>
            </a:prstGeom>
          </p:spPr>
          <p:txBody>
            <a:bodyPr vert="horz" wrap="square" lIns="0" tIns="17778" rIns="0" bIns="0" rtlCol="0">
              <a:spAutoFit/>
            </a:bodyPr>
            <a:lstStyle/>
            <a:p>
              <a:pPr marL="16932">
                <a:spcBef>
                  <a:spcPts val="140"/>
                </a:spcBef>
              </a:pPr>
              <a:r>
                <a:rPr sz="1866" b="1" spc="-140" dirty="0">
                  <a:solidFill>
                    <a:srgbClr val="C30037"/>
                  </a:solidFill>
                  <a:latin typeface="Arial Narrow"/>
                  <a:cs typeface="Arial Narrow"/>
                </a:rPr>
                <a:t>HEAD</a:t>
              </a:r>
              <a:endParaRPr sz="1866" dirty="0">
                <a:latin typeface="Arial Narrow"/>
                <a:cs typeface="Arial Narrow"/>
              </a:endParaRPr>
            </a:p>
          </p:txBody>
        </p:sp>
      </p:grpSp>
      <p:sp>
        <p:nvSpPr>
          <p:cNvPr id="14" name="文本框 13">
            <a:extLst>
              <a:ext uri="{FF2B5EF4-FFF2-40B4-BE49-F238E27FC236}">
                <a16:creationId xmlns:a16="http://schemas.microsoft.com/office/drawing/2014/main" id="{676B300B-B34A-4CF7-CC65-12B3AC5E588D}"/>
              </a:ext>
            </a:extLst>
          </p:cNvPr>
          <p:cNvSpPr txBox="1"/>
          <p:nvPr/>
        </p:nvSpPr>
        <p:spPr>
          <a:xfrm>
            <a:off x="2201745" y="4046374"/>
            <a:ext cx="2107408" cy="446276"/>
          </a:xfrm>
          <a:prstGeom prst="rect">
            <a:avLst/>
          </a:prstGeom>
          <a:noFill/>
        </p:spPr>
        <p:txBody>
          <a:bodyPr wrap="square">
            <a:spAutoFit/>
          </a:bodyPr>
          <a:lstStyle/>
          <a:p>
            <a:pPr algn="ctr"/>
            <a:r>
              <a:rPr lang="en-US" altLang="zh-CN" dirty="0" err="1">
                <a:latin typeface="微软雅黑" panose="020B0503020204020204" pitchFamily="34" charset="-122"/>
                <a:ea typeface="微软雅黑" panose="020B0503020204020204" pitchFamily="34" charset="-122"/>
              </a:rPr>
              <a:t>LRU_new</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A9CB0233-1648-D873-4657-D338EDD42840}"/>
              </a:ext>
            </a:extLst>
          </p:cNvPr>
          <p:cNvSpPr txBox="1"/>
          <p:nvPr/>
        </p:nvSpPr>
        <p:spPr>
          <a:xfrm>
            <a:off x="5340455" y="3987452"/>
            <a:ext cx="2107408" cy="446276"/>
          </a:xfrm>
          <a:prstGeom prst="rect">
            <a:avLst/>
          </a:prstGeom>
          <a:noFill/>
        </p:spPr>
        <p:txBody>
          <a:bodyPr wrap="square">
            <a:spAutoFit/>
          </a:bodyPr>
          <a:lstStyle/>
          <a:p>
            <a:pPr algn="ctr"/>
            <a:r>
              <a:rPr lang="en-US" altLang="zh-CN" dirty="0" err="1">
                <a:latin typeface="微软雅黑" panose="020B0503020204020204" pitchFamily="34" charset="-122"/>
                <a:ea typeface="微软雅黑" panose="020B0503020204020204" pitchFamily="34" charset="-122"/>
              </a:rPr>
              <a:t>LRU_old</a:t>
            </a:r>
            <a:endParaRPr lang="zh-CN" altLang="en-US" dirty="0">
              <a:latin typeface="微软雅黑" panose="020B0503020204020204" pitchFamily="34" charset="-122"/>
              <a:ea typeface="微软雅黑" panose="020B0503020204020204" pitchFamily="34" charset="-122"/>
            </a:endParaRPr>
          </a:p>
        </p:txBody>
      </p:sp>
      <p:sp>
        <p:nvSpPr>
          <p:cNvPr id="6" name="流程图: 过程 5">
            <a:extLst>
              <a:ext uri="{FF2B5EF4-FFF2-40B4-BE49-F238E27FC236}">
                <a16:creationId xmlns:a16="http://schemas.microsoft.com/office/drawing/2014/main" id="{871D9F2D-F841-6F1F-67E5-BBFEC29C7DBA}"/>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流程图: 过程 7">
            <a:extLst>
              <a:ext uri="{FF2B5EF4-FFF2-40B4-BE49-F238E27FC236}">
                <a16:creationId xmlns:a16="http://schemas.microsoft.com/office/drawing/2014/main" id="{BBFBD30B-190F-65D5-A65C-8BA28E0CF6D3}"/>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9" name="流程图: 过程 8">
            <a:extLst>
              <a:ext uri="{FF2B5EF4-FFF2-40B4-BE49-F238E27FC236}">
                <a16:creationId xmlns:a16="http://schemas.microsoft.com/office/drawing/2014/main" id="{E71B2EA6-DF41-B03A-6180-7CA2E8070CC2}"/>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0" name="流程图: 过程 9">
            <a:extLst>
              <a:ext uri="{FF2B5EF4-FFF2-40B4-BE49-F238E27FC236}">
                <a16:creationId xmlns:a16="http://schemas.microsoft.com/office/drawing/2014/main" id="{C955D222-CE22-D523-DAF7-2387D408C058}"/>
              </a:ext>
            </a:extLst>
          </p:cNvPr>
          <p:cNvSpPr/>
          <p:nvPr/>
        </p:nvSpPr>
        <p:spPr>
          <a:xfrm>
            <a:off x="883199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1" name="流程图: 过程 10">
            <a:extLst>
              <a:ext uri="{FF2B5EF4-FFF2-40B4-BE49-F238E27FC236}">
                <a16:creationId xmlns:a16="http://schemas.microsoft.com/office/drawing/2014/main" id="{FDB80A12-1533-4498-4222-5A575755DD8B}"/>
              </a:ext>
            </a:extLst>
          </p:cNvPr>
          <p:cNvSpPr/>
          <p:nvPr/>
        </p:nvSpPr>
        <p:spPr>
          <a:xfrm>
            <a:off x="883199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2" name="流程图: 过程 11">
            <a:extLst>
              <a:ext uri="{FF2B5EF4-FFF2-40B4-BE49-F238E27FC236}">
                <a16:creationId xmlns:a16="http://schemas.microsoft.com/office/drawing/2014/main" id="{9BD6DAC8-131F-5C98-0BF6-ECC960AA1E3E}"/>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59CFAF2D-F8E4-C5F6-00D3-FE48A877F348}"/>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29F3216-57D5-1CBB-6AE0-991ED310C7B5}"/>
              </a:ext>
            </a:extLst>
          </p:cNvPr>
          <p:cNvSpPr txBox="1"/>
          <p:nvPr/>
        </p:nvSpPr>
        <p:spPr>
          <a:xfrm>
            <a:off x="9204802" y="1286493"/>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grpSp>
        <p:nvGrpSpPr>
          <p:cNvPr id="25" name="组合 24">
            <a:extLst>
              <a:ext uri="{FF2B5EF4-FFF2-40B4-BE49-F238E27FC236}">
                <a16:creationId xmlns:a16="http://schemas.microsoft.com/office/drawing/2014/main" id="{8511D62F-312E-3CCF-FEC0-D9C20AC0D9E9}"/>
              </a:ext>
            </a:extLst>
          </p:cNvPr>
          <p:cNvGrpSpPr/>
          <p:nvPr/>
        </p:nvGrpSpPr>
        <p:grpSpPr>
          <a:xfrm>
            <a:off x="7873034" y="2906773"/>
            <a:ext cx="966257" cy="446276"/>
            <a:chOff x="7873034" y="2906773"/>
            <a:chExt cx="966257" cy="446276"/>
          </a:xfrm>
        </p:grpSpPr>
        <p:sp>
          <p:nvSpPr>
            <p:cNvPr id="17" name="箭头: 右 16">
              <a:extLst>
                <a:ext uri="{FF2B5EF4-FFF2-40B4-BE49-F238E27FC236}">
                  <a16:creationId xmlns:a16="http://schemas.microsoft.com/office/drawing/2014/main" id="{F679F669-6EE6-5A3B-40CA-8AC4C25A3737}"/>
                </a:ext>
              </a:extLst>
            </p:cNvPr>
            <p:cNvSpPr/>
            <p:nvPr/>
          </p:nvSpPr>
          <p:spPr>
            <a:xfrm>
              <a:off x="8327454" y="2978781"/>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439DAC5-B519-ED52-FABF-C2B196085379}"/>
                </a:ext>
              </a:extLst>
            </p:cNvPr>
            <p:cNvSpPr txBox="1"/>
            <p:nvPr/>
          </p:nvSpPr>
          <p:spPr>
            <a:xfrm>
              <a:off x="7873034" y="2906773"/>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grpSp>
      <p:sp>
        <p:nvSpPr>
          <p:cNvPr id="19" name="object 42">
            <a:extLst>
              <a:ext uri="{FF2B5EF4-FFF2-40B4-BE49-F238E27FC236}">
                <a16:creationId xmlns:a16="http://schemas.microsoft.com/office/drawing/2014/main" id="{3613D84E-6EB3-B6FD-722B-37AED844CE32}"/>
              </a:ext>
            </a:extLst>
          </p:cNvPr>
          <p:cNvSpPr/>
          <p:nvPr/>
        </p:nvSpPr>
        <p:spPr>
          <a:xfrm>
            <a:off x="2103529"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sz="1800" dirty="0">
                <a:latin typeface="微软雅黑" panose="020B0503020204020204" pitchFamily="34" charset="-122"/>
                <a:ea typeface="微软雅黑" panose="020B0503020204020204" pitchFamily="34" charset="-122"/>
              </a:rPr>
              <a:t>5</a:t>
            </a:r>
            <a:endParaRPr sz="1800" dirty="0">
              <a:latin typeface="微软雅黑" panose="020B0503020204020204" pitchFamily="34" charset="-122"/>
              <a:ea typeface="微软雅黑" panose="020B0503020204020204" pitchFamily="34" charset="-122"/>
            </a:endParaRPr>
          </a:p>
        </p:txBody>
      </p:sp>
      <p:sp>
        <p:nvSpPr>
          <p:cNvPr id="20" name="object 42">
            <a:extLst>
              <a:ext uri="{FF2B5EF4-FFF2-40B4-BE49-F238E27FC236}">
                <a16:creationId xmlns:a16="http://schemas.microsoft.com/office/drawing/2014/main" id="{CD99E9E2-FF84-79C2-1359-4D995AEB2C94}"/>
              </a:ext>
            </a:extLst>
          </p:cNvPr>
          <p:cNvSpPr/>
          <p:nvPr/>
        </p:nvSpPr>
        <p:spPr>
          <a:xfrm>
            <a:off x="3156710"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9</a:t>
            </a:r>
            <a:endParaRPr sz="1800" dirty="0">
              <a:latin typeface="微软雅黑" panose="020B0503020204020204" pitchFamily="34" charset="-122"/>
              <a:ea typeface="微软雅黑" panose="020B0503020204020204" pitchFamily="34" charset="-122"/>
            </a:endParaRPr>
          </a:p>
        </p:txBody>
      </p:sp>
      <p:sp>
        <p:nvSpPr>
          <p:cNvPr id="21" name="object 42">
            <a:extLst>
              <a:ext uri="{FF2B5EF4-FFF2-40B4-BE49-F238E27FC236}">
                <a16:creationId xmlns:a16="http://schemas.microsoft.com/office/drawing/2014/main" id="{25BB3264-632C-8EB4-8A5E-5158D398321B}"/>
              </a:ext>
            </a:extLst>
          </p:cNvPr>
          <p:cNvSpPr/>
          <p:nvPr/>
        </p:nvSpPr>
        <p:spPr>
          <a:xfrm>
            <a:off x="4222998"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3</a:t>
            </a:r>
            <a:endParaRPr sz="1800" dirty="0">
              <a:latin typeface="微软雅黑" panose="020B0503020204020204" pitchFamily="34" charset="-122"/>
              <a:ea typeface="微软雅黑" panose="020B0503020204020204" pitchFamily="34" charset="-122"/>
            </a:endParaRPr>
          </a:p>
        </p:txBody>
      </p:sp>
      <p:sp>
        <p:nvSpPr>
          <p:cNvPr id="22" name="object 42">
            <a:extLst>
              <a:ext uri="{FF2B5EF4-FFF2-40B4-BE49-F238E27FC236}">
                <a16:creationId xmlns:a16="http://schemas.microsoft.com/office/drawing/2014/main" id="{6585DF86-4EC3-EDF4-D602-81ACE22E0834}"/>
              </a:ext>
            </a:extLst>
          </p:cNvPr>
          <p:cNvSpPr/>
          <p:nvPr/>
        </p:nvSpPr>
        <p:spPr>
          <a:xfrm>
            <a:off x="5238053"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1</a:t>
            </a:r>
            <a:endParaRPr sz="1800" dirty="0">
              <a:latin typeface="微软雅黑" panose="020B0503020204020204" pitchFamily="34" charset="-122"/>
              <a:ea typeface="微软雅黑" panose="020B0503020204020204" pitchFamily="34" charset="-122"/>
            </a:endParaRPr>
          </a:p>
        </p:txBody>
      </p:sp>
      <p:sp>
        <p:nvSpPr>
          <p:cNvPr id="23" name="object 42">
            <a:extLst>
              <a:ext uri="{FF2B5EF4-FFF2-40B4-BE49-F238E27FC236}">
                <a16:creationId xmlns:a16="http://schemas.microsoft.com/office/drawing/2014/main" id="{47923B9C-3533-11F0-4387-2986AFC58A0B}"/>
              </a:ext>
            </a:extLst>
          </p:cNvPr>
          <p:cNvSpPr/>
          <p:nvPr/>
        </p:nvSpPr>
        <p:spPr>
          <a:xfrm>
            <a:off x="6247914"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6</a:t>
            </a:r>
            <a:endParaRPr sz="1800" dirty="0">
              <a:latin typeface="微软雅黑" panose="020B0503020204020204" pitchFamily="34" charset="-122"/>
              <a:ea typeface="微软雅黑" panose="020B0503020204020204" pitchFamily="34" charset="-122"/>
            </a:endParaRPr>
          </a:p>
        </p:txBody>
      </p:sp>
      <p:sp>
        <p:nvSpPr>
          <p:cNvPr id="24" name="object 42">
            <a:extLst>
              <a:ext uri="{FF2B5EF4-FFF2-40B4-BE49-F238E27FC236}">
                <a16:creationId xmlns:a16="http://schemas.microsoft.com/office/drawing/2014/main" id="{578118F9-7BDA-251F-89FB-556B6AFC7314}"/>
              </a:ext>
            </a:extLst>
          </p:cNvPr>
          <p:cNvSpPr/>
          <p:nvPr/>
        </p:nvSpPr>
        <p:spPr>
          <a:xfrm>
            <a:off x="7319396"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2</a:t>
            </a:r>
            <a:endParaRPr sz="1800" dirty="0">
              <a:latin typeface="微软雅黑" panose="020B0503020204020204" pitchFamily="34" charset="-122"/>
              <a:ea typeface="微软雅黑" panose="020B0503020204020204" pitchFamily="34" charset="-122"/>
            </a:endParaRPr>
          </a:p>
        </p:txBody>
      </p:sp>
      <p:pic>
        <p:nvPicPr>
          <p:cNvPr id="32" name="音频 31">
            <a:hlinkClick r:id="" action="ppaction://media"/>
            <a:extLst>
              <a:ext uri="{FF2B5EF4-FFF2-40B4-BE49-F238E27FC236}">
                <a16:creationId xmlns:a16="http://schemas.microsoft.com/office/drawing/2014/main" id="{27A1FCEF-117A-13F7-9B4D-B73360DBDA41}"/>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03184" t="-203184" r="-203184" b="-203184"/>
          <a:stretch>
            <a:fillRect/>
          </a:stretch>
        </p:blipFill>
        <p:spPr>
          <a:xfrm>
            <a:off x="10050222" y="4719397"/>
            <a:ext cx="2057876" cy="2057876"/>
          </a:xfrm>
          <a:prstGeom prst="ellipse">
            <a:avLst/>
          </a:prstGeom>
        </p:spPr>
      </p:pic>
    </p:spTree>
    <p:custDataLst>
      <p:tags r:id="rId1"/>
    </p:custDataLst>
    <p:extLst>
      <p:ext uri="{BB962C8B-B14F-4D97-AF65-F5344CB8AC3E}">
        <p14:creationId xmlns:p14="http://schemas.microsoft.com/office/powerpoint/2010/main" val="333964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762">
        <p159:morph option="byObject"/>
      </p:transition>
    </mc:Choice>
    <mc:Fallback xmlns="">
      <p:transition spd="slow" advTm="197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emph" presetSubtype="0" fill="hold" grpId="0" nodeType="clickEffect">
                                  <p:stCondLst>
                                    <p:cond delay="0"/>
                                  </p:stCondLst>
                                  <p:childTnLst>
                                    <p:anim calcmode="discrete" valueType="str">
                                      <p:cBhvr>
                                        <p:cTn id="1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2"/>
                </p:tgtEl>
              </p:cMediaNode>
            </p:audio>
          </p:childTnLst>
        </p:cTn>
      </p:par>
    </p:tnLst>
    <p:bldLst>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36028-8AC2-0B87-7A1A-7AE5B3CA61E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74E0D0E-E7A9-29AC-78FC-2F2301CA072D}"/>
              </a:ext>
            </a:extLst>
          </p:cNvPr>
          <p:cNvSpPr>
            <a:spLocks noGrp="1"/>
          </p:cNvSpPr>
          <p:nvPr>
            <p:ph type="title"/>
          </p:nvPr>
        </p:nvSpPr>
        <p:spPr/>
        <p:txBody>
          <a:bodyPr>
            <a:normAutofit/>
          </a:bodyPr>
          <a:lstStyle/>
          <a:p>
            <a:r>
              <a:rPr lang="en-US" altLang="zh-CN" sz="3200" b="1" dirty="0">
                <a:solidFill>
                  <a:schemeClr val="accent1"/>
                </a:solidFill>
              </a:rPr>
              <a:t>MySQL</a:t>
            </a:r>
            <a:r>
              <a:rPr lang="zh-CN" altLang="en-US" sz="3200" b="1" dirty="0">
                <a:solidFill>
                  <a:schemeClr val="accent1"/>
                </a:solidFill>
              </a:rPr>
              <a:t>的近似</a:t>
            </a:r>
            <a:r>
              <a:rPr lang="en-US" altLang="zh-CN" sz="3200" b="1" dirty="0">
                <a:solidFill>
                  <a:schemeClr val="accent1"/>
                </a:solidFill>
              </a:rPr>
              <a:t>LRU-K</a:t>
            </a:r>
            <a:endParaRPr lang="zh-CN" altLang="en-US" dirty="0">
              <a:solidFill>
                <a:schemeClr val="accent1"/>
              </a:solidFill>
            </a:endParaRPr>
          </a:p>
        </p:txBody>
      </p:sp>
      <p:sp>
        <p:nvSpPr>
          <p:cNvPr id="3" name="内容占位符 2">
            <a:extLst>
              <a:ext uri="{FF2B5EF4-FFF2-40B4-BE49-F238E27FC236}">
                <a16:creationId xmlns:a16="http://schemas.microsoft.com/office/drawing/2014/main" id="{B15323D4-FD73-A9B7-3675-03F127829CA2}"/>
              </a:ext>
            </a:extLst>
          </p:cNvPr>
          <p:cNvSpPr>
            <a:spLocks noGrp="1"/>
          </p:cNvSpPr>
          <p:nvPr>
            <p:ph idx="1"/>
          </p:nvPr>
        </p:nvSpPr>
        <p:spPr>
          <a:xfrm>
            <a:off x="900855" y="1558377"/>
            <a:ext cx="10360502" cy="1079329"/>
          </a:xfrm>
        </p:spPr>
        <p:txBody>
          <a:bodyPr>
            <a:noAutofit/>
          </a:bodyPr>
          <a:lstStyle/>
          <a:p>
            <a:pPr>
              <a:lnSpc>
                <a:spcPct val="150000"/>
              </a:lnSpc>
              <a:spcBef>
                <a:spcPts val="0"/>
              </a:spcBef>
            </a:pPr>
            <a:r>
              <a:rPr lang="zh-CN" altLang="en-US" dirty="0"/>
              <a:t>新</a:t>
            </a:r>
            <a:r>
              <a:rPr lang="zh-CN" altLang="zh-CN" dirty="0"/>
              <a:t>页面</a:t>
            </a:r>
            <a:r>
              <a:rPr lang="zh-CN" altLang="en-US" dirty="0"/>
              <a:t>总是插入到</a:t>
            </a:r>
            <a:r>
              <a:rPr lang="en-US" altLang="zh-CN" dirty="0"/>
              <a:t>LRU_OLD</a:t>
            </a:r>
            <a:r>
              <a:rPr lang="zh-CN" altLang="en-US" dirty="0"/>
              <a:t>队列的头部</a:t>
            </a:r>
            <a:endParaRPr lang="zh-CN" altLang="zh-CN" dirty="0"/>
          </a:p>
          <a:p>
            <a:pPr>
              <a:lnSpc>
                <a:spcPct val="150000"/>
              </a:lnSpc>
              <a:spcBef>
                <a:spcPts val="0"/>
              </a:spcBef>
            </a:pPr>
            <a:r>
              <a:rPr lang="en-US" altLang="zh-CN" dirty="0"/>
              <a:t>LRU_OLD</a:t>
            </a:r>
            <a:r>
              <a:rPr lang="zh-CN" altLang="en-US" dirty="0"/>
              <a:t>队列中的页面再次被访问，</a:t>
            </a:r>
            <a:endParaRPr lang="en-US" altLang="zh-CN" dirty="0"/>
          </a:p>
          <a:p>
            <a:pPr marL="0" indent="0">
              <a:lnSpc>
                <a:spcPct val="150000"/>
              </a:lnSpc>
              <a:spcBef>
                <a:spcPts val="0"/>
              </a:spcBef>
              <a:buNone/>
            </a:pPr>
            <a:r>
              <a:rPr lang="en-US" altLang="zh-CN" dirty="0"/>
              <a:t>    </a:t>
            </a:r>
            <a:r>
              <a:rPr lang="zh-CN" altLang="en-US" dirty="0"/>
              <a:t>则移到</a:t>
            </a:r>
            <a:r>
              <a:rPr lang="en-US" altLang="zh-CN" dirty="0"/>
              <a:t>LRU_NEW</a:t>
            </a:r>
            <a:r>
              <a:rPr lang="zh-CN" altLang="en-US" dirty="0"/>
              <a:t>队列的头部</a:t>
            </a:r>
          </a:p>
        </p:txBody>
      </p:sp>
      <p:sp>
        <p:nvSpPr>
          <p:cNvPr id="7" name="灯片编号占位符 6">
            <a:extLst>
              <a:ext uri="{FF2B5EF4-FFF2-40B4-BE49-F238E27FC236}">
                <a16:creationId xmlns:a16="http://schemas.microsoft.com/office/drawing/2014/main" id="{4E53273E-6DDC-6998-AC6A-1721B9BE59EC}"/>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39</a:t>
            </a:fld>
            <a:endParaRPr lang="en-US" altLang="zh-CN"/>
          </a:p>
        </p:txBody>
      </p:sp>
      <p:sp>
        <p:nvSpPr>
          <p:cNvPr id="45" name="object 3">
            <a:extLst>
              <a:ext uri="{FF2B5EF4-FFF2-40B4-BE49-F238E27FC236}">
                <a16:creationId xmlns:a16="http://schemas.microsoft.com/office/drawing/2014/main" id="{E3F38510-2DED-5621-7124-B7AE4DA53A1B}"/>
              </a:ext>
            </a:extLst>
          </p:cNvPr>
          <p:cNvSpPr/>
          <p:nvPr/>
        </p:nvSpPr>
        <p:spPr>
          <a:xfrm>
            <a:off x="766614" y="4959285"/>
            <a:ext cx="7496410" cy="609521"/>
          </a:xfrm>
          <a:custGeom>
            <a:avLst/>
            <a:gdLst/>
            <a:ahLst/>
            <a:cxnLst/>
            <a:rect l="l" t="t" r="r" b="b"/>
            <a:pathLst>
              <a:path w="5454650" h="457200">
                <a:moveTo>
                  <a:pt x="0" y="457199"/>
                </a:moveTo>
                <a:lnTo>
                  <a:pt x="3076956" y="457199"/>
                </a:lnTo>
                <a:lnTo>
                  <a:pt x="3076956" y="0"/>
                </a:lnTo>
                <a:lnTo>
                  <a:pt x="0" y="0"/>
                </a:lnTo>
                <a:lnTo>
                  <a:pt x="0" y="457199"/>
                </a:lnTo>
                <a:close/>
              </a:path>
              <a:path w="5454650" h="457200">
                <a:moveTo>
                  <a:pt x="3087623" y="457199"/>
                </a:moveTo>
                <a:lnTo>
                  <a:pt x="5454396" y="457199"/>
                </a:lnTo>
                <a:lnTo>
                  <a:pt x="5454396" y="0"/>
                </a:lnTo>
                <a:lnTo>
                  <a:pt x="3087623" y="0"/>
                </a:lnTo>
                <a:lnTo>
                  <a:pt x="3087623" y="457199"/>
                </a:lnTo>
                <a:close/>
              </a:path>
            </a:pathLst>
          </a:custGeom>
          <a:ln w="12700">
            <a:solidFill>
              <a:srgbClr val="636363"/>
            </a:solidFill>
            <a:prstDash val="sysDot"/>
          </a:ln>
        </p:spPr>
        <p:txBody>
          <a:bodyPr wrap="square" lIns="0" tIns="0" rIns="0" bIns="0" rtlCol="0"/>
          <a:lstStyle/>
          <a:p>
            <a:endParaRPr sz="3066"/>
          </a:p>
        </p:txBody>
      </p:sp>
      <p:sp>
        <p:nvSpPr>
          <p:cNvPr id="46" name="object 4">
            <a:extLst>
              <a:ext uri="{FF2B5EF4-FFF2-40B4-BE49-F238E27FC236}">
                <a16:creationId xmlns:a16="http://schemas.microsoft.com/office/drawing/2014/main" id="{308662E9-AFDE-AE62-870A-5AB4A907F142}"/>
              </a:ext>
            </a:extLst>
          </p:cNvPr>
          <p:cNvSpPr/>
          <p:nvPr/>
        </p:nvSpPr>
        <p:spPr>
          <a:xfrm>
            <a:off x="3183345" y="5770587"/>
            <a:ext cx="2887604" cy="731425"/>
          </a:xfrm>
          <a:custGeom>
            <a:avLst/>
            <a:gdLst/>
            <a:ahLst/>
            <a:cxnLst/>
            <a:rect l="l" t="t" r="r" b="b"/>
            <a:pathLst>
              <a:path w="2165985" h="548639">
                <a:moveTo>
                  <a:pt x="274447" y="0"/>
                </a:moveTo>
                <a:lnTo>
                  <a:pt x="0" y="274320"/>
                </a:lnTo>
                <a:lnTo>
                  <a:pt x="274447" y="548640"/>
                </a:lnTo>
                <a:lnTo>
                  <a:pt x="274447" y="411480"/>
                </a:lnTo>
                <a:lnTo>
                  <a:pt x="2165604" y="411480"/>
                </a:lnTo>
                <a:lnTo>
                  <a:pt x="2165604" y="137160"/>
                </a:lnTo>
                <a:lnTo>
                  <a:pt x="274447" y="137160"/>
                </a:lnTo>
                <a:lnTo>
                  <a:pt x="274447" y="0"/>
                </a:lnTo>
                <a:close/>
              </a:path>
            </a:pathLst>
          </a:custGeom>
          <a:solidFill>
            <a:srgbClr val="C30037"/>
          </a:solidFill>
        </p:spPr>
        <p:txBody>
          <a:bodyPr wrap="square" lIns="0" tIns="0" rIns="0" bIns="0" rtlCol="0"/>
          <a:lstStyle/>
          <a:p>
            <a:endParaRPr sz="3066"/>
          </a:p>
        </p:txBody>
      </p:sp>
      <p:sp>
        <p:nvSpPr>
          <p:cNvPr id="67" name="object 29">
            <a:extLst>
              <a:ext uri="{FF2B5EF4-FFF2-40B4-BE49-F238E27FC236}">
                <a16:creationId xmlns:a16="http://schemas.microsoft.com/office/drawing/2014/main" id="{10794111-417C-C19B-8D97-45883B747F2F}"/>
              </a:ext>
            </a:extLst>
          </p:cNvPr>
          <p:cNvSpPr/>
          <p:nvPr/>
        </p:nvSpPr>
        <p:spPr>
          <a:xfrm>
            <a:off x="7329101" y="5073175"/>
            <a:ext cx="731425" cy="365712"/>
          </a:xfrm>
          <a:custGeom>
            <a:avLst/>
            <a:gdLst/>
            <a:ahLst/>
            <a:cxnLst/>
            <a:rect l="l" t="t" r="r" b="b"/>
            <a:pathLst>
              <a:path w="548639" h="274320">
                <a:moveTo>
                  <a:pt x="548639" y="0"/>
                </a:moveTo>
                <a:lnTo>
                  <a:pt x="0" y="0"/>
                </a:lnTo>
                <a:lnTo>
                  <a:pt x="0" y="274319"/>
                </a:lnTo>
                <a:lnTo>
                  <a:pt x="548639" y="274319"/>
                </a:lnTo>
                <a:lnTo>
                  <a:pt x="548639" y="0"/>
                </a:lnTo>
                <a:close/>
              </a:path>
            </a:pathLst>
          </a:custGeom>
          <a:noFill/>
        </p:spPr>
        <p:txBody>
          <a:bodyPr wrap="square" lIns="0" tIns="0" rIns="0" bIns="0" rtlCol="0"/>
          <a:lstStyle/>
          <a:p>
            <a:endParaRPr sz="3066"/>
          </a:p>
        </p:txBody>
      </p:sp>
      <p:grpSp>
        <p:nvGrpSpPr>
          <p:cNvPr id="69" name="object 31">
            <a:extLst>
              <a:ext uri="{FF2B5EF4-FFF2-40B4-BE49-F238E27FC236}">
                <a16:creationId xmlns:a16="http://schemas.microsoft.com/office/drawing/2014/main" id="{BCD91C80-F20B-1B85-E1B2-D474C81513AA}"/>
              </a:ext>
            </a:extLst>
          </p:cNvPr>
          <p:cNvGrpSpPr/>
          <p:nvPr/>
        </p:nvGrpSpPr>
        <p:grpSpPr>
          <a:xfrm>
            <a:off x="4928608" y="5205238"/>
            <a:ext cx="2399987" cy="101587"/>
            <a:chOff x="3137916" y="3966971"/>
            <a:chExt cx="1800225" cy="76200"/>
          </a:xfrm>
        </p:grpSpPr>
        <p:pic>
          <p:nvPicPr>
            <p:cNvPr id="70" name="object 32">
              <a:extLst>
                <a:ext uri="{FF2B5EF4-FFF2-40B4-BE49-F238E27FC236}">
                  <a16:creationId xmlns:a16="http://schemas.microsoft.com/office/drawing/2014/main" id="{5AFAC9B2-614A-B54E-4E05-AB1489220AF0}"/>
                </a:ext>
              </a:extLst>
            </p:cNvPr>
            <p:cNvPicPr/>
            <p:nvPr/>
          </p:nvPicPr>
          <p:blipFill>
            <a:blip r:embed="rId5" cstate="print"/>
            <a:stretch>
              <a:fillRect/>
            </a:stretch>
          </p:blipFill>
          <p:spPr>
            <a:xfrm>
              <a:off x="3901440" y="3966971"/>
              <a:ext cx="243712" cy="76200"/>
            </a:xfrm>
            <a:prstGeom prst="rect">
              <a:avLst/>
            </a:prstGeom>
          </p:spPr>
        </p:pic>
        <p:pic>
          <p:nvPicPr>
            <p:cNvPr id="71" name="object 33">
              <a:extLst>
                <a:ext uri="{FF2B5EF4-FFF2-40B4-BE49-F238E27FC236}">
                  <a16:creationId xmlns:a16="http://schemas.microsoft.com/office/drawing/2014/main" id="{FEBD5689-09D6-FFF8-142B-ED21B6D2C893}"/>
                </a:ext>
              </a:extLst>
            </p:cNvPr>
            <p:cNvPicPr/>
            <p:nvPr/>
          </p:nvPicPr>
          <p:blipFill>
            <a:blip r:embed="rId5" cstate="print"/>
            <a:stretch>
              <a:fillRect/>
            </a:stretch>
          </p:blipFill>
          <p:spPr>
            <a:xfrm>
              <a:off x="4693919" y="3966971"/>
              <a:ext cx="243712" cy="76200"/>
            </a:xfrm>
            <a:prstGeom prst="rect">
              <a:avLst/>
            </a:prstGeom>
          </p:spPr>
        </p:pic>
        <p:pic>
          <p:nvPicPr>
            <p:cNvPr id="72" name="object 34">
              <a:extLst>
                <a:ext uri="{FF2B5EF4-FFF2-40B4-BE49-F238E27FC236}">
                  <a16:creationId xmlns:a16="http://schemas.microsoft.com/office/drawing/2014/main" id="{F832EDD3-A807-BF64-A139-32621824A3EB}"/>
                </a:ext>
              </a:extLst>
            </p:cNvPr>
            <p:cNvPicPr/>
            <p:nvPr/>
          </p:nvPicPr>
          <p:blipFill>
            <a:blip r:embed="rId5" cstate="print"/>
            <a:stretch>
              <a:fillRect/>
            </a:stretch>
          </p:blipFill>
          <p:spPr>
            <a:xfrm>
              <a:off x="3137916" y="3966971"/>
              <a:ext cx="243712" cy="76200"/>
            </a:xfrm>
            <a:prstGeom prst="rect">
              <a:avLst/>
            </a:prstGeom>
          </p:spPr>
        </p:pic>
      </p:grpSp>
      <p:pic>
        <p:nvPicPr>
          <p:cNvPr id="75" name="object 37">
            <a:extLst>
              <a:ext uri="{FF2B5EF4-FFF2-40B4-BE49-F238E27FC236}">
                <a16:creationId xmlns:a16="http://schemas.microsoft.com/office/drawing/2014/main" id="{5C5990A9-3226-5BAB-6796-2F3A51475C68}"/>
              </a:ext>
            </a:extLst>
          </p:cNvPr>
          <p:cNvPicPr/>
          <p:nvPr/>
        </p:nvPicPr>
        <p:blipFill>
          <a:blip r:embed="rId6" cstate="print"/>
          <a:stretch>
            <a:fillRect/>
          </a:stretch>
        </p:blipFill>
        <p:spPr>
          <a:xfrm>
            <a:off x="3872103" y="5205238"/>
            <a:ext cx="324907" cy="101587"/>
          </a:xfrm>
          <a:prstGeom prst="rect">
            <a:avLst/>
          </a:prstGeom>
        </p:spPr>
      </p:pic>
      <p:pic>
        <p:nvPicPr>
          <p:cNvPr id="78" name="object 40">
            <a:extLst>
              <a:ext uri="{FF2B5EF4-FFF2-40B4-BE49-F238E27FC236}">
                <a16:creationId xmlns:a16="http://schemas.microsoft.com/office/drawing/2014/main" id="{1BE528AC-B7A5-0FD0-C89E-31C698D1A43C}"/>
              </a:ext>
            </a:extLst>
          </p:cNvPr>
          <p:cNvPicPr/>
          <p:nvPr/>
        </p:nvPicPr>
        <p:blipFill>
          <a:blip r:embed="rId7" cstate="print"/>
          <a:stretch>
            <a:fillRect/>
          </a:stretch>
        </p:blipFill>
        <p:spPr>
          <a:xfrm>
            <a:off x="2854205" y="5204967"/>
            <a:ext cx="286812" cy="102128"/>
          </a:xfrm>
          <a:prstGeom prst="rect">
            <a:avLst/>
          </a:prstGeom>
        </p:spPr>
      </p:pic>
      <p:sp>
        <p:nvSpPr>
          <p:cNvPr id="79" name="object 41">
            <a:extLst>
              <a:ext uri="{FF2B5EF4-FFF2-40B4-BE49-F238E27FC236}">
                <a16:creationId xmlns:a16="http://schemas.microsoft.com/office/drawing/2014/main" id="{C4609576-EAB8-DC9B-0524-FB8D6EE96455}"/>
              </a:ext>
            </a:extLst>
          </p:cNvPr>
          <p:cNvSpPr/>
          <p:nvPr/>
        </p:nvSpPr>
        <p:spPr>
          <a:xfrm>
            <a:off x="1118087" y="5073175"/>
            <a:ext cx="731425" cy="365713"/>
          </a:xfrm>
          <a:custGeom>
            <a:avLst/>
            <a:gdLst/>
            <a:ahLst/>
            <a:cxnLst/>
            <a:rect l="l" t="t" r="r" b="b"/>
            <a:pathLst>
              <a:path w="548640" h="274320">
                <a:moveTo>
                  <a:pt x="548640" y="0"/>
                </a:moveTo>
                <a:lnTo>
                  <a:pt x="0" y="0"/>
                </a:lnTo>
                <a:lnTo>
                  <a:pt x="0" y="274319"/>
                </a:lnTo>
                <a:lnTo>
                  <a:pt x="548640" y="274319"/>
                </a:lnTo>
                <a:lnTo>
                  <a:pt x="548640" y="0"/>
                </a:lnTo>
                <a:close/>
              </a:path>
            </a:pathLst>
          </a:custGeom>
          <a:noFill/>
        </p:spPr>
        <p:txBody>
          <a:bodyPr wrap="square" lIns="0" tIns="0" rIns="0" bIns="0" rtlCol="0"/>
          <a:lstStyle/>
          <a:p>
            <a:endParaRPr sz="3066"/>
          </a:p>
        </p:txBody>
      </p:sp>
      <p:sp>
        <p:nvSpPr>
          <p:cNvPr id="80" name="object 42">
            <a:extLst>
              <a:ext uri="{FF2B5EF4-FFF2-40B4-BE49-F238E27FC236}">
                <a16:creationId xmlns:a16="http://schemas.microsoft.com/office/drawing/2014/main" id="{F96F4E24-95EB-B337-FDBD-2D303E28E46B}"/>
              </a:ext>
            </a:extLst>
          </p:cNvPr>
          <p:cNvSpPr/>
          <p:nvPr/>
        </p:nvSpPr>
        <p:spPr>
          <a:xfrm>
            <a:off x="1078331"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1</a:t>
            </a:r>
            <a:endParaRPr sz="1800" dirty="0">
              <a:latin typeface="微软雅黑" panose="020B0503020204020204" pitchFamily="34" charset="-122"/>
              <a:ea typeface="微软雅黑" panose="020B0503020204020204" pitchFamily="34" charset="-122"/>
            </a:endParaRPr>
          </a:p>
        </p:txBody>
      </p:sp>
      <p:pic>
        <p:nvPicPr>
          <p:cNvPr id="83" name="object 45">
            <a:extLst>
              <a:ext uri="{FF2B5EF4-FFF2-40B4-BE49-F238E27FC236}">
                <a16:creationId xmlns:a16="http://schemas.microsoft.com/office/drawing/2014/main" id="{64060066-29FF-32F2-D4EB-D5488FF852B3}"/>
              </a:ext>
            </a:extLst>
          </p:cNvPr>
          <p:cNvPicPr/>
          <p:nvPr/>
        </p:nvPicPr>
        <p:blipFill>
          <a:blip r:embed="rId8" cstate="print"/>
          <a:stretch>
            <a:fillRect/>
          </a:stretch>
        </p:blipFill>
        <p:spPr>
          <a:xfrm>
            <a:off x="1821534" y="5204967"/>
            <a:ext cx="286728" cy="102128"/>
          </a:xfrm>
          <a:prstGeom prst="rect">
            <a:avLst/>
          </a:prstGeom>
        </p:spPr>
      </p:pic>
      <p:grpSp>
        <p:nvGrpSpPr>
          <p:cNvPr id="28" name="组合 27">
            <a:extLst>
              <a:ext uri="{FF2B5EF4-FFF2-40B4-BE49-F238E27FC236}">
                <a16:creationId xmlns:a16="http://schemas.microsoft.com/office/drawing/2014/main" id="{88D3EE1A-7A37-8DA8-B524-BDD579548D66}"/>
              </a:ext>
            </a:extLst>
          </p:cNvPr>
          <p:cNvGrpSpPr/>
          <p:nvPr/>
        </p:nvGrpSpPr>
        <p:grpSpPr>
          <a:xfrm>
            <a:off x="1222857" y="4572173"/>
            <a:ext cx="508780" cy="521782"/>
            <a:chOff x="1222857" y="4572173"/>
            <a:chExt cx="508780" cy="521782"/>
          </a:xfrm>
        </p:grpSpPr>
        <p:pic>
          <p:nvPicPr>
            <p:cNvPr id="87" name="object 49">
              <a:extLst>
                <a:ext uri="{FF2B5EF4-FFF2-40B4-BE49-F238E27FC236}">
                  <a16:creationId xmlns:a16="http://schemas.microsoft.com/office/drawing/2014/main" id="{2F660B7A-5DF5-438C-31E4-9358DC9531C9}"/>
                </a:ext>
              </a:extLst>
            </p:cNvPr>
            <p:cNvPicPr/>
            <p:nvPr/>
          </p:nvPicPr>
          <p:blipFill>
            <a:blip r:embed="rId9" cstate="print"/>
            <a:stretch>
              <a:fillRect/>
            </a:stretch>
          </p:blipFill>
          <p:spPr>
            <a:xfrm>
              <a:off x="1357393" y="4850148"/>
              <a:ext cx="243807" cy="243807"/>
            </a:xfrm>
            <a:prstGeom prst="rect">
              <a:avLst/>
            </a:prstGeom>
          </p:spPr>
        </p:pic>
        <p:sp>
          <p:nvSpPr>
            <p:cNvPr id="88" name="object 50">
              <a:extLst>
                <a:ext uri="{FF2B5EF4-FFF2-40B4-BE49-F238E27FC236}">
                  <a16:creationId xmlns:a16="http://schemas.microsoft.com/office/drawing/2014/main" id="{3904F8E0-30CD-C5CC-CD51-0793E2967E64}"/>
                </a:ext>
              </a:extLst>
            </p:cNvPr>
            <p:cNvSpPr txBox="1"/>
            <p:nvPr/>
          </p:nvSpPr>
          <p:spPr>
            <a:xfrm>
              <a:off x="1222857" y="4572173"/>
              <a:ext cx="508780" cy="305081"/>
            </a:xfrm>
            <a:prstGeom prst="rect">
              <a:avLst/>
            </a:prstGeom>
          </p:spPr>
          <p:txBody>
            <a:bodyPr vert="horz" wrap="square" lIns="0" tIns="17778" rIns="0" bIns="0" rtlCol="0">
              <a:spAutoFit/>
            </a:bodyPr>
            <a:lstStyle/>
            <a:p>
              <a:pPr marL="16932">
                <a:spcBef>
                  <a:spcPts val="140"/>
                </a:spcBef>
              </a:pPr>
              <a:r>
                <a:rPr sz="1866" b="1" spc="-140" dirty="0">
                  <a:solidFill>
                    <a:srgbClr val="C30037"/>
                  </a:solidFill>
                  <a:latin typeface="Arial Narrow"/>
                  <a:cs typeface="Arial Narrow"/>
                </a:rPr>
                <a:t>HEAD</a:t>
              </a:r>
              <a:endParaRPr sz="1866" dirty="0">
                <a:latin typeface="Arial Narrow"/>
                <a:cs typeface="Arial Narrow"/>
              </a:endParaRPr>
            </a:p>
          </p:txBody>
        </p:sp>
      </p:grpSp>
      <p:sp>
        <p:nvSpPr>
          <p:cNvPr id="90" name="object 53">
            <a:extLst>
              <a:ext uri="{FF2B5EF4-FFF2-40B4-BE49-F238E27FC236}">
                <a16:creationId xmlns:a16="http://schemas.microsoft.com/office/drawing/2014/main" id="{6B2CC1DB-C22A-5992-766F-B07A4E0D36CE}"/>
              </a:ext>
            </a:extLst>
          </p:cNvPr>
          <p:cNvSpPr txBox="1"/>
          <p:nvPr/>
        </p:nvSpPr>
        <p:spPr>
          <a:xfrm>
            <a:off x="3933225" y="6004645"/>
            <a:ext cx="1566976" cy="269304"/>
          </a:xfrm>
          <a:prstGeom prst="rect">
            <a:avLst/>
          </a:prstGeom>
        </p:spPr>
        <p:txBody>
          <a:bodyPr vert="horz" wrap="square" lIns="0" tIns="0" rIns="0" bIns="0" rtlCol="0">
            <a:spAutoFit/>
          </a:bodyPr>
          <a:lstStyle/>
          <a:p>
            <a:pPr marL="16932">
              <a:lnSpc>
                <a:spcPts val="2053"/>
              </a:lnSpc>
            </a:pPr>
            <a:r>
              <a:rPr lang="zh-CN" altLang="en-US" sz="2133" b="1" spc="-152" dirty="0">
                <a:solidFill>
                  <a:srgbClr val="FFFFFF"/>
                </a:solidFill>
                <a:latin typeface="微软雅黑" panose="020B0503020204020204" pitchFamily="34" charset="-122"/>
                <a:ea typeface="微软雅黑" panose="020B0503020204020204" pitchFamily="34" charset="-122"/>
                <a:cs typeface="Times New Roman"/>
              </a:rPr>
              <a:t>热    </a:t>
            </a:r>
            <a:r>
              <a:rPr sz="2133" b="1" spc="-152" dirty="0">
                <a:solidFill>
                  <a:srgbClr val="FFFFFF"/>
                </a:solidFill>
                <a:latin typeface="微软雅黑" panose="020B0503020204020204" pitchFamily="34" charset="-122"/>
                <a:ea typeface="微软雅黑" panose="020B0503020204020204" pitchFamily="34" charset="-122"/>
                <a:cs typeface="Times New Roman"/>
              </a:rPr>
              <a:t>←</a:t>
            </a:r>
            <a:r>
              <a:rPr lang="en-US" sz="2133" b="1" spc="-152" dirty="0">
                <a:solidFill>
                  <a:srgbClr val="FFFFFF"/>
                </a:solidFill>
                <a:latin typeface="微软雅黑" panose="020B0503020204020204" pitchFamily="34" charset="-122"/>
                <a:ea typeface="微软雅黑" panose="020B0503020204020204" pitchFamily="34" charset="-122"/>
                <a:cs typeface="Times New Roman"/>
              </a:rPr>
              <a:t>      </a:t>
            </a:r>
            <a:r>
              <a:rPr lang="zh-CN" altLang="en-US" sz="2133" b="1" spc="-152" dirty="0">
                <a:solidFill>
                  <a:srgbClr val="FFFFFF"/>
                </a:solidFill>
                <a:latin typeface="微软雅黑" panose="020B0503020204020204" pitchFamily="34" charset="-122"/>
                <a:ea typeface="微软雅黑" panose="020B0503020204020204" pitchFamily="34" charset="-122"/>
                <a:cs typeface="Times New Roman"/>
              </a:rPr>
              <a:t>冷</a:t>
            </a:r>
            <a:endParaRPr sz="2133" dirty="0">
              <a:latin typeface="微软雅黑" panose="020B0503020204020204" pitchFamily="34" charset="-122"/>
              <a:ea typeface="微软雅黑" panose="020B0503020204020204" pitchFamily="34" charset="-122"/>
              <a:cs typeface="Times New Roman"/>
            </a:endParaRPr>
          </a:p>
        </p:txBody>
      </p:sp>
      <p:grpSp>
        <p:nvGrpSpPr>
          <p:cNvPr id="27" name="组合 26">
            <a:extLst>
              <a:ext uri="{FF2B5EF4-FFF2-40B4-BE49-F238E27FC236}">
                <a16:creationId xmlns:a16="http://schemas.microsoft.com/office/drawing/2014/main" id="{D50C8A6E-9498-AB2B-D467-C9C57A0D7D27}"/>
              </a:ext>
            </a:extLst>
          </p:cNvPr>
          <p:cNvGrpSpPr/>
          <p:nvPr/>
        </p:nvGrpSpPr>
        <p:grpSpPr>
          <a:xfrm>
            <a:off x="5324371" y="4532139"/>
            <a:ext cx="508780" cy="572842"/>
            <a:chOff x="5324371" y="4532139"/>
            <a:chExt cx="508780" cy="572842"/>
          </a:xfrm>
        </p:grpSpPr>
        <p:pic>
          <p:nvPicPr>
            <p:cNvPr id="86" name="object 48">
              <a:extLst>
                <a:ext uri="{FF2B5EF4-FFF2-40B4-BE49-F238E27FC236}">
                  <a16:creationId xmlns:a16="http://schemas.microsoft.com/office/drawing/2014/main" id="{8C2F4ABB-EAE2-BDCA-E32F-6FF224CCD1C7}"/>
                </a:ext>
              </a:extLst>
            </p:cNvPr>
            <p:cNvPicPr/>
            <p:nvPr/>
          </p:nvPicPr>
          <p:blipFill>
            <a:blip r:embed="rId9" cstate="print"/>
            <a:stretch>
              <a:fillRect/>
            </a:stretch>
          </p:blipFill>
          <p:spPr>
            <a:xfrm>
              <a:off x="5456857" y="4861174"/>
              <a:ext cx="243808" cy="243807"/>
            </a:xfrm>
            <a:prstGeom prst="rect">
              <a:avLst/>
            </a:prstGeom>
          </p:spPr>
        </p:pic>
        <p:sp>
          <p:nvSpPr>
            <p:cNvPr id="92" name="object 50">
              <a:extLst>
                <a:ext uri="{FF2B5EF4-FFF2-40B4-BE49-F238E27FC236}">
                  <a16:creationId xmlns:a16="http://schemas.microsoft.com/office/drawing/2014/main" id="{EC36E582-E11B-7AC6-CD8B-DCB3EFD50F6C}"/>
                </a:ext>
              </a:extLst>
            </p:cNvPr>
            <p:cNvSpPr txBox="1"/>
            <p:nvPr/>
          </p:nvSpPr>
          <p:spPr>
            <a:xfrm>
              <a:off x="5324371" y="4532139"/>
              <a:ext cx="508780" cy="305081"/>
            </a:xfrm>
            <a:prstGeom prst="rect">
              <a:avLst/>
            </a:prstGeom>
          </p:spPr>
          <p:txBody>
            <a:bodyPr vert="horz" wrap="square" lIns="0" tIns="17778" rIns="0" bIns="0" rtlCol="0">
              <a:spAutoFit/>
            </a:bodyPr>
            <a:lstStyle/>
            <a:p>
              <a:pPr marL="16932">
                <a:spcBef>
                  <a:spcPts val="140"/>
                </a:spcBef>
              </a:pPr>
              <a:r>
                <a:rPr sz="1866" b="1" spc="-140" dirty="0">
                  <a:solidFill>
                    <a:srgbClr val="C30037"/>
                  </a:solidFill>
                  <a:latin typeface="Arial Narrow"/>
                  <a:cs typeface="Arial Narrow"/>
                </a:rPr>
                <a:t>HEAD</a:t>
              </a:r>
              <a:endParaRPr sz="1866" dirty="0">
                <a:latin typeface="Arial Narrow"/>
                <a:cs typeface="Arial Narrow"/>
              </a:endParaRPr>
            </a:p>
          </p:txBody>
        </p:sp>
      </p:grpSp>
      <p:sp>
        <p:nvSpPr>
          <p:cNvPr id="14" name="文本框 13">
            <a:extLst>
              <a:ext uri="{FF2B5EF4-FFF2-40B4-BE49-F238E27FC236}">
                <a16:creationId xmlns:a16="http://schemas.microsoft.com/office/drawing/2014/main" id="{48B7F863-21E9-B72D-DF67-03C46098A0B0}"/>
              </a:ext>
            </a:extLst>
          </p:cNvPr>
          <p:cNvSpPr txBox="1"/>
          <p:nvPr/>
        </p:nvSpPr>
        <p:spPr>
          <a:xfrm>
            <a:off x="2201745" y="4046374"/>
            <a:ext cx="2107408" cy="446276"/>
          </a:xfrm>
          <a:prstGeom prst="rect">
            <a:avLst/>
          </a:prstGeom>
          <a:noFill/>
        </p:spPr>
        <p:txBody>
          <a:bodyPr wrap="square">
            <a:spAutoFit/>
          </a:bodyPr>
          <a:lstStyle/>
          <a:p>
            <a:pPr algn="ctr"/>
            <a:r>
              <a:rPr lang="en-US" altLang="zh-CN" dirty="0" err="1">
                <a:latin typeface="微软雅黑" panose="020B0503020204020204" pitchFamily="34" charset="-122"/>
                <a:ea typeface="微软雅黑" panose="020B0503020204020204" pitchFamily="34" charset="-122"/>
              </a:rPr>
              <a:t>LRU_new</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6AFB3EF-1556-98C3-24B6-B237B5D1E5C8}"/>
              </a:ext>
            </a:extLst>
          </p:cNvPr>
          <p:cNvSpPr txBox="1"/>
          <p:nvPr/>
        </p:nvSpPr>
        <p:spPr>
          <a:xfrm>
            <a:off x="5340455" y="3987452"/>
            <a:ext cx="2107408" cy="446276"/>
          </a:xfrm>
          <a:prstGeom prst="rect">
            <a:avLst/>
          </a:prstGeom>
          <a:noFill/>
        </p:spPr>
        <p:txBody>
          <a:bodyPr wrap="square">
            <a:spAutoFit/>
          </a:bodyPr>
          <a:lstStyle/>
          <a:p>
            <a:pPr algn="ctr"/>
            <a:r>
              <a:rPr lang="en-US" altLang="zh-CN" dirty="0" err="1">
                <a:latin typeface="微软雅黑" panose="020B0503020204020204" pitchFamily="34" charset="-122"/>
                <a:ea typeface="微软雅黑" panose="020B0503020204020204" pitchFamily="34" charset="-122"/>
              </a:rPr>
              <a:t>LRU_old</a:t>
            </a:r>
            <a:endParaRPr lang="zh-CN" altLang="en-US" dirty="0">
              <a:latin typeface="微软雅黑" panose="020B0503020204020204" pitchFamily="34" charset="-122"/>
              <a:ea typeface="微软雅黑" panose="020B0503020204020204" pitchFamily="34" charset="-122"/>
            </a:endParaRPr>
          </a:p>
        </p:txBody>
      </p:sp>
      <p:sp>
        <p:nvSpPr>
          <p:cNvPr id="6" name="流程图: 过程 5">
            <a:extLst>
              <a:ext uri="{FF2B5EF4-FFF2-40B4-BE49-F238E27FC236}">
                <a16:creationId xmlns:a16="http://schemas.microsoft.com/office/drawing/2014/main" id="{E94AB31D-EF01-BF70-E504-BA70E38ABCC4}"/>
              </a:ext>
            </a:extLst>
          </p:cNvPr>
          <p:cNvSpPr/>
          <p:nvPr/>
        </p:nvSpPr>
        <p:spPr>
          <a:xfrm>
            <a:off x="8543478" y="1819376"/>
            <a:ext cx="2448271" cy="478997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流程图: 过程 7">
            <a:extLst>
              <a:ext uri="{FF2B5EF4-FFF2-40B4-BE49-F238E27FC236}">
                <a16:creationId xmlns:a16="http://schemas.microsoft.com/office/drawing/2014/main" id="{601AB209-4326-9E00-D1AF-A8225B343A6D}"/>
              </a:ext>
            </a:extLst>
          </p:cNvPr>
          <p:cNvSpPr/>
          <p:nvPr/>
        </p:nvSpPr>
        <p:spPr>
          <a:xfrm>
            <a:off x="8831990" y="202615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9" name="流程图: 过程 8">
            <a:extLst>
              <a:ext uri="{FF2B5EF4-FFF2-40B4-BE49-F238E27FC236}">
                <a16:creationId xmlns:a16="http://schemas.microsoft.com/office/drawing/2014/main" id="{AE2E3C85-72C7-3034-B577-3945D341F7F2}"/>
              </a:ext>
            </a:extLst>
          </p:cNvPr>
          <p:cNvSpPr/>
          <p:nvPr/>
        </p:nvSpPr>
        <p:spPr>
          <a:xfrm>
            <a:off x="8831990" y="2791079"/>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0" name="流程图: 过程 9">
            <a:extLst>
              <a:ext uri="{FF2B5EF4-FFF2-40B4-BE49-F238E27FC236}">
                <a16:creationId xmlns:a16="http://schemas.microsoft.com/office/drawing/2014/main" id="{71713F00-FB79-CE7A-935C-63B2EFD39844}"/>
              </a:ext>
            </a:extLst>
          </p:cNvPr>
          <p:cNvSpPr/>
          <p:nvPr/>
        </p:nvSpPr>
        <p:spPr>
          <a:xfrm>
            <a:off x="8831990" y="3550581"/>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1" name="流程图: 过程 10">
            <a:extLst>
              <a:ext uri="{FF2B5EF4-FFF2-40B4-BE49-F238E27FC236}">
                <a16:creationId xmlns:a16="http://schemas.microsoft.com/office/drawing/2014/main" id="{7D71071D-541C-3796-61BB-7A1EE8E85847}"/>
              </a:ext>
            </a:extLst>
          </p:cNvPr>
          <p:cNvSpPr/>
          <p:nvPr/>
        </p:nvSpPr>
        <p:spPr>
          <a:xfrm>
            <a:off x="8831990" y="431481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2" name="流程图: 过程 11">
            <a:extLst>
              <a:ext uri="{FF2B5EF4-FFF2-40B4-BE49-F238E27FC236}">
                <a16:creationId xmlns:a16="http://schemas.microsoft.com/office/drawing/2014/main" id="{8E4BF235-17BC-5938-8728-CB70F6EDDA95}"/>
              </a:ext>
            </a:extLst>
          </p:cNvPr>
          <p:cNvSpPr/>
          <p:nvPr/>
        </p:nvSpPr>
        <p:spPr>
          <a:xfrm>
            <a:off x="8831990" y="5069675"/>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5EC52A78-1998-CD0E-CD95-59BE237338FD}"/>
              </a:ext>
            </a:extLst>
          </p:cNvPr>
          <p:cNvSpPr/>
          <p:nvPr/>
        </p:nvSpPr>
        <p:spPr>
          <a:xfrm>
            <a:off x="8831990" y="5824540"/>
            <a:ext cx="1943736" cy="683555"/>
          </a:xfrm>
          <a:prstGeom prst="flowChartProcess">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页</a:t>
            </a: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411B8D6-7413-C395-F74B-014D12B30043}"/>
              </a:ext>
            </a:extLst>
          </p:cNvPr>
          <p:cNvSpPr txBox="1"/>
          <p:nvPr/>
        </p:nvSpPr>
        <p:spPr>
          <a:xfrm>
            <a:off x="9204802" y="1286493"/>
            <a:ext cx="1069524" cy="44627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磁盘页</a:t>
            </a:r>
          </a:p>
        </p:txBody>
      </p:sp>
      <p:grpSp>
        <p:nvGrpSpPr>
          <p:cNvPr id="25" name="组合 24">
            <a:extLst>
              <a:ext uri="{FF2B5EF4-FFF2-40B4-BE49-F238E27FC236}">
                <a16:creationId xmlns:a16="http://schemas.microsoft.com/office/drawing/2014/main" id="{24AD5612-398B-F05C-8308-EF05B46DFFA9}"/>
              </a:ext>
            </a:extLst>
          </p:cNvPr>
          <p:cNvGrpSpPr/>
          <p:nvPr/>
        </p:nvGrpSpPr>
        <p:grpSpPr>
          <a:xfrm>
            <a:off x="7873034" y="2906773"/>
            <a:ext cx="966257" cy="446276"/>
            <a:chOff x="7873034" y="2906773"/>
            <a:chExt cx="966257" cy="446276"/>
          </a:xfrm>
        </p:grpSpPr>
        <p:sp>
          <p:nvSpPr>
            <p:cNvPr id="17" name="箭头: 右 16">
              <a:extLst>
                <a:ext uri="{FF2B5EF4-FFF2-40B4-BE49-F238E27FC236}">
                  <a16:creationId xmlns:a16="http://schemas.microsoft.com/office/drawing/2014/main" id="{200950E3-9AA2-D69C-6E43-CF2662A47470}"/>
                </a:ext>
              </a:extLst>
            </p:cNvPr>
            <p:cNvSpPr/>
            <p:nvPr/>
          </p:nvSpPr>
          <p:spPr>
            <a:xfrm>
              <a:off x="8327454" y="2978781"/>
              <a:ext cx="511837" cy="339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49B6186-CD9F-1032-6070-9676D640E471}"/>
                </a:ext>
              </a:extLst>
            </p:cNvPr>
            <p:cNvSpPr txBox="1"/>
            <p:nvPr/>
          </p:nvSpPr>
          <p:spPr>
            <a:xfrm>
              <a:off x="7873034" y="2906773"/>
              <a:ext cx="511838" cy="446276"/>
            </a:xfrm>
            <a:prstGeom prst="rect">
              <a:avLst/>
            </a:prstGeom>
            <a:noFill/>
          </p:spPr>
          <p:txBody>
            <a:bodyPr wrap="square" lIns="0" rIns="0" rtlCol="0">
              <a:spAutoFit/>
            </a:bodyPr>
            <a:lstStyle/>
            <a:p>
              <a:r>
                <a:rPr lang="en-US" altLang="zh-CN" dirty="0">
                  <a:latin typeface="微软雅黑" panose="020B0503020204020204" pitchFamily="34" charset="-122"/>
                  <a:ea typeface="微软雅黑" panose="020B0503020204020204" pitchFamily="34" charset="-122"/>
                </a:rPr>
                <a:t>Q2</a:t>
              </a:r>
              <a:endParaRPr lang="zh-CN" altLang="en-US" dirty="0">
                <a:latin typeface="微软雅黑" panose="020B0503020204020204" pitchFamily="34" charset="-122"/>
                <a:ea typeface="微软雅黑" panose="020B0503020204020204" pitchFamily="34" charset="-122"/>
              </a:endParaRPr>
            </a:p>
          </p:txBody>
        </p:sp>
      </p:grpSp>
      <p:sp>
        <p:nvSpPr>
          <p:cNvPr id="19" name="object 42">
            <a:extLst>
              <a:ext uri="{FF2B5EF4-FFF2-40B4-BE49-F238E27FC236}">
                <a16:creationId xmlns:a16="http://schemas.microsoft.com/office/drawing/2014/main" id="{68C83F20-FF95-7B91-74C6-05D1653DBFF5}"/>
              </a:ext>
            </a:extLst>
          </p:cNvPr>
          <p:cNvSpPr/>
          <p:nvPr/>
        </p:nvSpPr>
        <p:spPr>
          <a:xfrm>
            <a:off x="2103529"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4</a:t>
            </a:r>
            <a:endParaRPr sz="1800" dirty="0">
              <a:latin typeface="微软雅黑" panose="020B0503020204020204" pitchFamily="34" charset="-122"/>
              <a:ea typeface="微软雅黑" panose="020B0503020204020204" pitchFamily="34" charset="-122"/>
            </a:endParaRPr>
          </a:p>
        </p:txBody>
      </p:sp>
      <p:sp>
        <p:nvSpPr>
          <p:cNvPr id="20" name="object 42">
            <a:extLst>
              <a:ext uri="{FF2B5EF4-FFF2-40B4-BE49-F238E27FC236}">
                <a16:creationId xmlns:a16="http://schemas.microsoft.com/office/drawing/2014/main" id="{7F26EE6C-0B1A-110F-979A-2792919CAFB6}"/>
              </a:ext>
            </a:extLst>
          </p:cNvPr>
          <p:cNvSpPr/>
          <p:nvPr/>
        </p:nvSpPr>
        <p:spPr>
          <a:xfrm>
            <a:off x="3156710"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5</a:t>
            </a:r>
            <a:endParaRPr sz="1800" dirty="0">
              <a:latin typeface="微软雅黑" panose="020B0503020204020204" pitchFamily="34" charset="-122"/>
              <a:ea typeface="微软雅黑" panose="020B0503020204020204" pitchFamily="34" charset="-122"/>
            </a:endParaRPr>
          </a:p>
        </p:txBody>
      </p:sp>
      <p:sp>
        <p:nvSpPr>
          <p:cNvPr id="21" name="object 42">
            <a:extLst>
              <a:ext uri="{FF2B5EF4-FFF2-40B4-BE49-F238E27FC236}">
                <a16:creationId xmlns:a16="http://schemas.microsoft.com/office/drawing/2014/main" id="{E827F437-54E7-05E0-0DDC-C64B2037773C}"/>
              </a:ext>
            </a:extLst>
          </p:cNvPr>
          <p:cNvSpPr/>
          <p:nvPr/>
        </p:nvSpPr>
        <p:spPr>
          <a:xfrm>
            <a:off x="4222998"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9</a:t>
            </a:r>
            <a:endParaRPr sz="1800" dirty="0">
              <a:latin typeface="微软雅黑" panose="020B0503020204020204" pitchFamily="34" charset="-122"/>
              <a:ea typeface="微软雅黑" panose="020B0503020204020204" pitchFamily="34" charset="-122"/>
            </a:endParaRPr>
          </a:p>
        </p:txBody>
      </p:sp>
      <p:sp>
        <p:nvSpPr>
          <p:cNvPr id="22" name="object 42">
            <a:extLst>
              <a:ext uri="{FF2B5EF4-FFF2-40B4-BE49-F238E27FC236}">
                <a16:creationId xmlns:a16="http://schemas.microsoft.com/office/drawing/2014/main" id="{C9690FDD-0E6F-BF48-CA7E-2960B22189A1}"/>
              </a:ext>
            </a:extLst>
          </p:cNvPr>
          <p:cNvSpPr/>
          <p:nvPr/>
        </p:nvSpPr>
        <p:spPr>
          <a:xfrm>
            <a:off x="5238053"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3</a:t>
            </a:r>
            <a:endParaRPr sz="1800" dirty="0">
              <a:latin typeface="微软雅黑" panose="020B0503020204020204" pitchFamily="34" charset="-122"/>
              <a:ea typeface="微软雅黑" panose="020B0503020204020204" pitchFamily="34" charset="-122"/>
            </a:endParaRPr>
          </a:p>
        </p:txBody>
      </p:sp>
      <p:sp>
        <p:nvSpPr>
          <p:cNvPr id="23" name="object 42">
            <a:extLst>
              <a:ext uri="{FF2B5EF4-FFF2-40B4-BE49-F238E27FC236}">
                <a16:creationId xmlns:a16="http://schemas.microsoft.com/office/drawing/2014/main" id="{ECC6ECA9-5290-2662-CCB1-ACBED105156D}"/>
              </a:ext>
            </a:extLst>
          </p:cNvPr>
          <p:cNvSpPr/>
          <p:nvPr/>
        </p:nvSpPr>
        <p:spPr>
          <a:xfrm>
            <a:off x="6247914"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6</a:t>
            </a:r>
            <a:endParaRPr sz="1800" dirty="0">
              <a:latin typeface="微软雅黑" panose="020B0503020204020204" pitchFamily="34" charset="-122"/>
              <a:ea typeface="微软雅黑" panose="020B0503020204020204" pitchFamily="34" charset="-122"/>
            </a:endParaRPr>
          </a:p>
        </p:txBody>
      </p:sp>
      <p:sp>
        <p:nvSpPr>
          <p:cNvPr id="24" name="object 42">
            <a:extLst>
              <a:ext uri="{FF2B5EF4-FFF2-40B4-BE49-F238E27FC236}">
                <a16:creationId xmlns:a16="http://schemas.microsoft.com/office/drawing/2014/main" id="{0DD9E982-A06A-2B75-B4D6-42A0A4EDF99F}"/>
              </a:ext>
            </a:extLst>
          </p:cNvPr>
          <p:cNvSpPr/>
          <p:nvPr/>
        </p:nvSpPr>
        <p:spPr>
          <a:xfrm>
            <a:off x="7319396" y="5073175"/>
            <a:ext cx="731425" cy="365713"/>
          </a:xfrm>
          <a:custGeom>
            <a:avLst/>
            <a:gdLst/>
            <a:ahLst/>
            <a:cxnLst/>
            <a:rect l="l" t="t" r="r" b="b"/>
            <a:pathLst>
              <a:path w="548640" h="274320">
                <a:moveTo>
                  <a:pt x="0" y="274319"/>
                </a:moveTo>
                <a:lnTo>
                  <a:pt x="548640" y="274319"/>
                </a:lnTo>
                <a:lnTo>
                  <a:pt x="548640" y="0"/>
                </a:lnTo>
                <a:lnTo>
                  <a:pt x="0" y="0"/>
                </a:lnTo>
                <a:lnTo>
                  <a:pt x="0" y="274319"/>
                </a:lnTo>
                <a:close/>
              </a:path>
            </a:pathLst>
          </a:custGeom>
          <a:ln w="25400">
            <a:solidFill>
              <a:srgbClr val="A6A6A6"/>
            </a:solidFill>
          </a:ln>
        </p:spPr>
        <p:txBody>
          <a:bodyPr wrap="square" lIns="0" tIns="0" rIns="0" bIns="0" rtlCol="0"/>
          <a:lstStyle/>
          <a:p>
            <a:pPr algn="ctr"/>
            <a:r>
              <a:rPr lang="zh-CN" altLang="en-US" sz="1800" dirty="0">
                <a:latin typeface="微软雅黑" panose="020B0503020204020204" pitchFamily="34" charset="-122"/>
                <a:ea typeface="微软雅黑" panose="020B0503020204020204" pitchFamily="34" charset="-122"/>
              </a:rPr>
              <a:t>页</a:t>
            </a:r>
            <a:r>
              <a:rPr lang="en-US" altLang="zh-CN" sz="1800" dirty="0">
                <a:latin typeface="微软雅黑" panose="020B0503020204020204" pitchFamily="34" charset="-122"/>
                <a:ea typeface="微软雅黑" panose="020B0503020204020204" pitchFamily="34" charset="-122"/>
              </a:rPr>
              <a:t>2</a:t>
            </a:r>
            <a:endParaRPr sz="1800" dirty="0">
              <a:latin typeface="微软雅黑" panose="020B0503020204020204" pitchFamily="34" charset="-122"/>
              <a:ea typeface="微软雅黑" panose="020B0503020204020204" pitchFamily="34" charset="-122"/>
            </a:endParaRPr>
          </a:p>
        </p:txBody>
      </p:sp>
      <p:pic>
        <p:nvPicPr>
          <p:cNvPr id="26" name="音频 25">
            <a:hlinkClick r:id="" action="ppaction://media"/>
            <a:extLst>
              <a:ext uri="{FF2B5EF4-FFF2-40B4-BE49-F238E27FC236}">
                <a16:creationId xmlns:a16="http://schemas.microsoft.com/office/drawing/2014/main" id="{7C2D7AC0-7133-7BD7-76ED-0D2D434180C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894374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140">
        <p159:morph option="byObject"/>
      </p:transition>
    </mc:Choice>
    <mc:Fallback xmlns="">
      <p:transition spd="slow" advTm="221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66F1948C-1CE7-46F2-9983-E0C90C3D4D96}"/>
              </a:ext>
            </a:extLst>
          </p:cNvPr>
          <p:cNvSpPr>
            <a:spLocks noGrp="1"/>
          </p:cNvSpPr>
          <p:nvPr>
            <p:ph type="title"/>
          </p:nvPr>
        </p:nvSpPr>
        <p:spPr>
          <a:xfrm>
            <a:off x="610316" y="333450"/>
            <a:ext cx="10969784" cy="779832"/>
          </a:xfrm>
        </p:spPr>
        <p:txBody>
          <a:bodyPr>
            <a:normAutofit/>
          </a:bodyPr>
          <a:lstStyle/>
          <a:p>
            <a:r>
              <a:rPr lang="en-US" altLang="zh-CN" sz="3200" b="1" dirty="0">
                <a:solidFill>
                  <a:schemeClr val="accent1"/>
                </a:solidFill>
              </a:rPr>
              <a:t>1 </a:t>
            </a:r>
            <a:r>
              <a:rPr lang="zh-CN" altLang="en-US" sz="3200" b="1" dirty="0">
                <a:solidFill>
                  <a:schemeClr val="accent1"/>
                </a:solidFill>
              </a:rPr>
              <a:t>缓冲池的工作原理</a:t>
            </a:r>
          </a:p>
        </p:txBody>
      </p:sp>
      <p:sp>
        <p:nvSpPr>
          <p:cNvPr id="2" name="灯片编号占位符 1">
            <a:extLst>
              <a:ext uri="{FF2B5EF4-FFF2-40B4-BE49-F238E27FC236}">
                <a16:creationId xmlns:a16="http://schemas.microsoft.com/office/drawing/2014/main" id="{AAD24187-397D-4E74-88FB-1A243AD1DB61}"/>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4</a:t>
            </a:fld>
            <a:endParaRPr lang="en-US" altLang="zh-CN"/>
          </a:p>
        </p:txBody>
      </p:sp>
      <p:grpSp>
        <p:nvGrpSpPr>
          <p:cNvPr id="15" name="object 4">
            <a:extLst>
              <a:ext uri="{FF2B5EF4-FFF2-40B4-BE49-F238E27FC236}">
                <a16:creationId xmlns:a16="http://schemas.microsoft.com/office/drawing/2014/main" id="{608C747D-0AEF-31C1-3DFA-15194DDA3905}"/>
              </a:ext>
            </a:extLst>
          </p:cNvPr>
          <p:cNvGrpSpPr/>
          <p:nvPr/>
        </p:nvGrpSpPr>
        <p:grpSpPr>
          <a:xfrm>
            <a:off x="872142" y="4461706"/>
            <a:ext cx="854175" cy="1218195"/>
            <a:chOff x="412225" y="3469341"/>
            <a:chExt cx="640715" cy="913765"/>
          </a:xfrm>
        </p:grpSpPr>
        <p:sp>
          <p:nvSpPr>
            <p:cNvPr id="16" name="object 5">
              <a:extLst>
                <a:ext uri="{FF2B5EF4-FFF2-40B4-BE49-F238E27FC236}">
                  <a16:creationId xmlns:a16="http://schemas.microsoft.com/office/drawing/2014/main" id="{92471A4A-C538-A705-7263-090D91548EBC}"/>
                </a:ext>
              </a:extLst>
            </p:cNvPr>
            <p:cNvSpPr/>
            <p:nvPr/>
          </p:nvSpPr>
          <p:spPr>
            <a:xfrm>
              <a:off x="412225" y="3469341"/>
              <a:ext cx="640715" cy="913765"/>
            </a:xfrm>
            <a:custGeom>
              <a:avLst/>
              <a:gdLst/>
              <a:ahLst/>
              <a:cxnLst/>
              <a:rect l="l" t="t" r="r" b="b"/>
              <a:pathLst>
                <a:path w="640715" h="913764">
                  <a:moveTo>
                    <a:pt x="588034" y="0"/>
                  </a:moveTo>
                  <a:lnTo>
                    <a:pt x="52503" y="0"/>
                  </a:lnTo>
                  <a:lnTo>
                    <a:pt x="32072" y="4129"/>
                  </a:lnTo>
                  <a:lnTo>
                    <a:pt x="15383" y="15388"/>
                  </a:lnTo>
                  <a:lnTo>
                    <a:pt x="4128" y="32079"/>
                  </a:lnTo>
                  <a:lnTo>
                    <a:pt x="0" y="52507"/>
                  </a:lnTo>
                  <a:lnTo>
                    <a:pt x="0" y="860863"/>
                  </a:lnTo>
                  <a:lnTo>
                    <a:pt x="4128" y="881288"/>
                  </a:lnTo>
                  <a:lnTo>
                    <a:pt x="15383" y="897973"/>
                  </a:lnTo>
                  <a:lnTo>
                    <a:pt x="32072" y="909226"/>
                  </a:lnTo>
                  <a:lnTo>
                    <a:pt x="52503" y="913353"/>
                  </a:lnTo>
                  <a:lnTo>
                    <a:pt x="588034" y="913353"/>
                  </a:lnTo>
                  <a:lnTo>
                    <a:pt x="608464" y="909226"/>
                  </a:lnTo>
                  <a:lnTo>
                    <a:pt x="625154" y="897973"/>
                  </a:lnTo>
                  <a:lnTo>
                    <a:pt x="636409" y="881288"/>
                  </a:lnTo>
                  <a:lnTo>
                    <a:pt x="640537" y="860863"/>
                  </a:lnTo>
                  <a:lnTo>
                    <a:pt x="640537" y="848895"/>
                  </a:lnTo>
                  <a:lnTo>
                    <a:pt x="96709" y="848895"/>
                  </a:lnTo>
                  <a:lnTo>
                    <a:pt x="84433" y="846424"/>
                  </a:lnTo>
                  <a:lnTo>
                    <a:pt x="74422" y="839682"/>
                  </a:lnTo>
                  <a:lnTo>
                    <a:pt x="67679" y="829672"/>
                  </a:lnTo>
                  <a:lnTo>
                    <a:pt x="65208" y="817397"/>
                  </a:lnTo>
                  <a:lnTo>
                    <a:pt x="67679" y="805168"/>
                  </a:lnTo>
                  <a:lnTo>
                    <a:pt x="74422" y="795154"/>
                  </a:lnTo>
                  <a:lnTo>
                    <a:pt x="84434" y="788388"/>
                  </a:lnTo>
                  <a:lnTo>
                    <a:pt x="96709" y="785903"/>
                  </a:lnTo>
                  <a:lnTo>
                    <a:pt x="640537" y="785903"/>
                  </a:lnTo>
                  <a:lnTo>
                    <a:pt x="640537" y="587699"/>
                  </a:lnTo>
                  <a:lnTo>
                    <a:pt x="320267" y="587699"/>
                  </a:lnTo>
                  <a:lnTo>
                    <a:pt x="273265" y="583226"/>
                  </a:lnTo>
                  <a:lnTo>
                    <a:pt x="258209" y="579826"/>
                  </a:lnTo>
                  <a:lnTo>
                    <a:pt x="288172" y="529015"/>
                  </a:lnTo>
                  <a:lnTo>
                    <a:pt x="160763" y="529015"/>
                  </a:lnTo>
                  <a:lnTo>
                    <a:pt x="124778" y="491212"/>
                  </a:lnTo>
                  <a:lnTo>
                    <a:pt x="97418" y="446421"/>
                  </a:lnTo>
                  <a:lnTo>
                    <a:pt x="80021" y="396001"/>
                  </a:lnTo>
                  <a:lnTo>
                    <a:pt x="73924" y="341309"/>
                  </a:lnTo>
                  <a:lnTo>
                    <a:pt x="78897" y="291660"/>
                  </a:lnTo>
                  <a:lnTo>
                    <a:pt x="93233" y="245413"/>
                  </a:lnTo>
                  <a:lnTo>
                    <a:pt x="115940" y="203560"/>
                  </a:lnTo>
                  <a:lnTo>
                    <a:pt x="146023" y="167094"/>
                  </a:lnTo>
                  <a:lnTo>
                    <a:pt x="182491" y="137005"/>
                  </a:lnTo>
                  <a:lnTo>
                    <a:pt x="187304" y="134392"/>
                  </a:lnTo>
                  <a:lnTo>
                    <a:pt x="96709" y="134392"/>
                  </a:lnTo>
                  <a:lnTo>
                    <a:pt x="84433" y="131922"/>
                  </a:lnTo>
                  <a:lnTo>
                    <a:pt x="74422" y="125180"/>
                  </a:lnTo>
                  <a:lnTo>
                    <a:pt x="67679" y="115171"/>
                  </a:lnTo>
                  <a:lnTo>
                    <a:pt x="65208" y="102898"/>
                  </a:lnTo>
                  <a:lnTo>
                    <a:pt x="67679" y="90625"/>
                  </a:lnTo>
                  <a:lnTo>
                    <a:pt x="74422" y="80616"/>
                  </a:lnTo>
                  <a:lnTo>
                    <a:pt x="84434" y="73874"/>
                  </a:lnTo>
                  <a:lnTo>
                    <a:pt x="96709" y="71404"/>
                  </a:lnTo>
                  <a:lnTo>
                    <a:pt x="640537" y="71404"/>
                  </a:lnTo>
                  <a:lnTo>
                    <a:pt x="640537" y="52507"/>
                  </a:lnTo>
                  <a:lnTo>
                    <a:pt x="636409" y="32079"/>
                  </a:lnTo>
                  <a:lnTo>
                    <a:pt x="625154" y="15388"/>
                  </a:lnTo>
                  <a:lnTo>
                    <a:pt x="608464" y="4129"/>
                  </a:lnTo>
                  <a:lnTo>
                    <a:pt x="588034" y="0"/>
                  </a:lnTo>
                  <a:close/>
                </a:path>
                <a:path w="640715" h="913764">
                  <a:moveTo>
                    <a:pt x="550127" y="785903"/>
                  </a:moveTo>
                  <a:lnTo>
                    <a:pt x="96709" y="785903"/>
                  </a:lnTo>
                  <a:lnTo>
                    <a:pt x="109006" y="788388"/>
                  </a:lnTo>
                  <a:lnTo>
                    <a:pt x="118996" y="795115"/>
                  </a:lnTo>
                  <a:lnTo>
                    <a:pt x="125740" y="805124"/>
                  </a:lnTo>
                  <a:lnTo>
                    <a:pt x="128211" y="817397"/>
                  </a:lnTo>
                  <a:lnTo>
                    <a:pt x="125740" y="829672"/>
                  </a:lnTo>
                  <a:lnTo>
                    <a:pt x="118996" y="839683"/>
                  </a:lnTo>
                  <a:lnTo>
                    <a:pt x="108984" y="846424"/>
                  </a:lnTo>
                  <a:lnTo>
                    <a:pt x="96709" y="848895"/>
                  </a:lnTo>
                  <a:lnTo>
                    <a:pt x="550127" y="848895"/>
                  </a:lnTo>
                  <a:lnTo>
                    <a:pt x="537850" y="846424"/>
                  </a:lnTo>
                  <a:lnTo>
                    <a:pt x="527839" y="839682"/>
                  </a:lnTo>
                  <a:lnTo>
                    <a:pt x="521095" y="829672"/>
                  </a:lnTo>
                  <a:lnTo>
                    <a:pt x="518625" y="817397"/>
                  </a:lnTo>
                  <a:lnTo>
                    <a:pt x="521096" y="805124"/>
                  </a:lnTo>
                  <a:lnTo>
                    <a:pt x="527839" y="795115"/>
                  </a:lnTo>
                  <a:lnTo>
                    <a:pt x="537851" y="788373"/>
                  </a:lnTo>
                  <a:lnTo>
                    <a:pt x="550127" y="785903"/>
                  </a:lnTo>
                  <a:close/>
                </a:path>
                <a:path w="640715" h="913764">
                  <a:moveTo>
                    <a:pt x="640537" y="785903"/>
                  </a:moveTo>
                  <a:lnTo>
                    <a:pt x="550127" y="785903"/>
                  </a:lnTo>
                  <a:lnTo>
                    <a:pt x="562424" y="788388"/>
                  </a:lnTo>
                  <a:lnTo>
                    <a:pt x="572414" y="795115"/>
                  </a:lnTo>
                  <a:lnTo>
                    <a:pt x="579158" y="805124"/>
                  </a:lnTo>
                  <a:lnTo>
                    <a:pt x="581629" y="817397"/>
                  </a:lnTo>
                  <a:lnTo>
                    <a:pt x="579157" y="829672"/>
                  </a:lnTo>
                  <a:lnTo>
                    <a:pt x="572414" y="839683"/>
                  </a:lnTo>
                  <a:lnTo>
                    <a:pt x="562402" y="846424"/>
                  </a:lnTo>
                  <a:lnTo>
                    <a:pt x="550127" y="848895"/>
                  </a:lnTo>
                  <a:lnTo>
                    <a:pt x="640537" y="848895"/>
                  </a:lnTo>
                  <a:lnTo>
                    <a:pt x="640537" y="785903"/>
                  </a:lnTo>
                  <a:close/>
                </a:path>
                <a:path w="640715" h="913764">
                  <a:moveTo>
                    <a:pt x="520231" y="94920"/>
                  </a:moveTo>
                  <a:lnTo>
                    <a:pt x="320267" y="94920"/>
                  </a:lnTo>
                  <a:lnTo>
                    <a:pt x="369929" y="99926"/>
                  </a:lnTo>
                  <a:lnTo>
                    <a:pt x="416188" y="114285"/>
                  </a:lnTo>
                  <a:lnTo>
                    <a:pt x="458050" y="137005"/>
                  </a:lnTo>
                  <a:lnTo>
                    <a:pt x="494526" y="167094"/>
                  </a:lnTo>
                  <a:lnTo>
                    <a:pt x="524622" y="203560"/>
                  </a:lnTo>
                  <a:lnTo>
                    <a:pt x="547347" y="245413"/>
                  </a:lnTo>
                  <a:lnTo>
                    <a:pt x="561710" y="291660"/>
                  </a:lnTo>
                  <a:lnTo>
                    <a:pt x="566718" y="341309"/>
                  </a:lnTo>
                  <a:lnTo>
                    <a:pt x="561710" y="390959"/>
                  </a:lnTo>
                  <a:lnTo>
                    <a:pt x="547347" y="437206"/>
                  </a:lnTo>
                  <a:lnTo>
                    <a:pt x="524622" y="479058"/>
                  </a:lnTo>
                  <a:lnTo>
                    <a:pt x="494526" y="515525"/>
                  </a:lnTo>
                  <a:lnTo>
                    <a:pt x="458050" y="545614"/>
                  </a:lnTo>
                  <a:lnTo>
                    <a:pt x="416188" y="568333"/>
                  </a:lnTo>
                  <a:lnTo>
                    <a:pt x="369929" y="582692"/>
                  </a:lnTo>
                  <a:lnTo>
                    <a:pt x="320267" y="587699"/>
                  </a:lnTo>
                  <a:lnTo>
                    <a:pt x="640537" y="587699"/>
                  </a:lnTo>
                  <a:lnTo>
                    <a:pt x="640537" y="134392"/>
                  </a:lnTo>
                  <a:lnTo>
                    <a:pt x="550127" y="134392"/>
                  </a:lnTo>
                  <a:lnTo>
                    <a:pt x="537851" y="131922"/>
                  </a:lnTo>
                  <a:lnTo>
                    <a:pt x="527839" y="125180"/>
                  </a:lnTo>
                  <a:lnTo>
                    <a:pt x="521096" y="115171"/>
                  </a:lnTo>
                  <a:lnTo>
                    <a:pt x="518625" y="102898"/>
                  </a:lnTo>
                  <a:lnTo>
                    <a:pt x="520231" y="94920"/>
                  </a:lnTo>
                  <a:close/>
                </a:path>
                <a:path w="640715" h="913764">
                  <a:moveTo>
                    <a:pt x="285984" y="461883"/>
                  </a:moveTo>
                  <a:lnTo>
                    <a:pt x="268604" y="465397"/>
                  </a:lnTo>
                  <a:lnTo>
                    <a:pt x="161183" y="528700"/>
                  </a:lnTo>
                  <a:lnTo>
                    <a:pt x="160973" y="528805"/>
                  </a:lnTo>
                  <a:lnTo>
                    <a:pt x="160763" y="529015"/>
                  </a:lnTo>
                  <a:lnTo>
                    <a:pt x="288172" y="529015"/>
                  </a:lnTo>
                  <a:lnTo>
                    <a:pt x="304516" y="501300"/>
                  </a:lnTo>
                  <a:lnTo>
                    <a:pt x="307987" y="483909"/>
                  </a:lnTo>
                  <a:lnTo>
                    <a:pt x="300461" y="469412"/>
                  </a:lnTo>
                  <a:lnTo>
                    <a:pt x="285984" y="461883"/>
                  </a:lnTo>
                  <a:close/>
                </a:path>
                <a:path w="640715" h="913764">
                  <a:moveTo>
                    <a:pt x="550127" y="71404"/>
                  </a:moveTo>
                  <a:lnTo>
                    <a:pt x="96709" y="71404"/>
                  </a:lnTo>
                  <a:lnTo>
                    <a:pt x="108984" y="73874"/>
                  </a:lnTo>
                  <a:lnTo>
                    <a:pt x="118996" y="80616"/>
                  </a:lnTo>
                  <a:lnTo>
                    <a:pt x="125740" y="90625"/>
                  </a:lnTo>
                  <a:lnTo>
                    <a:pt x="128211" y="102898"/>
                  </a:lnTo>
                  <a:lnTo>
                    <a:pt x="125740" y="115171"/>
                  </a:lnTo>
                  <a:lnTo>
                    <a:pt x="118996" y="125180"/>
                  </a:lnTo>
                  <a:lnTo>
                    <a:pt x="108984" y="131922"/>
                  </a:lnTo>
                  <a:lnTo>
                    <a:pt x="96709" y="134392"/>
                  </a:lnTo>
                  <a:lnTo>
                    <a:pt x="187304" y="134392"/>
                  </a:lnTo>
                  <a:lnTo>
                    <a:pt x="224349" y="114285"/>
                  </a:lnTo>
                  <a:lnTo>
                    <a:pt x="270606" y="99926"/>
                  </a:lnTo>
                  <a:lnTo>
                    <a:pt x="320267" y="94920"/>
                  </a:lnTo>
                  <a:lnTo>
                    <a:pt x="520231" y="94920"/>
                  </a:lnTo>
                  <a:lnTo>
                    <a:pt x="521096" y="90625"/>
                  </a:lnTo>
                  <a:lnTo>
                    <a:pt x="527839" y="80616"/>
                  </a:lnTo>
                  <a:lnTo>
                    <a:pt x="537851" y="73874"/>
                  </a:lnTo>
                  <a:lnTo>
                    <a:pt x="550127" y="71404"/>
                  </a:lnTo>
                  <a:close/>
                </a:path>
                <a:path w="640715" h="913764">
                  <a:moveTo>
                    <a:pt x="640537" y="71404"/>
                  </a:moveTo>
                  <a:lnTo>
                    <a:pt x="550127" y="71404"/>
                  </a:lnTo>
                  <a:lnTo>
                    <a:pt x="562402" y="73874"/>
                  </a:lnTo>
                  <a:lnTo>
                    <a:pt x="572414" y="80616"/>
                  </a:lnTo>
                  <a:lnTo>
                    <a:pt x="579158" y="90625"/>
                  </a:lnTo>
                  <a:lnTo>
                    <a:pt x="581629" y="102898"/>
                  </a:lnTo>
                  <a:lnTo>
                    <a:pt x="579158" y="115171"/>
                  </a:lnTo>
                  <a:lnTo>
                    <a:pt x="572414" y="125180"/>
                  </a:lnTo>
                  <a:lnTo>
                    <a:pt x="562402" y="131922"/>
                  </a:lnTo>
                  <a:lnTo>
                    <a:pt x="550127" y="134392"/>
                  </a:lnTo>
                  <a:lnTo>
                    <a:pt x="640537" y="134392"/>
                  </a:lnTo>
                  <a:lnTo>
                    <a:pt x="640537" y="71404"/>
                  </a:lnTo>
                  <a:close/>
                </a:path>
              </a:pathLst>
            </a:custGeom>
            <a:solidFill>
              <a:srgbClr val="636363"/>
            </a:solidFill>
          </p:spPr>
          <p:txBody>
            <a:bodyPr wrap="square" lIns="0" tIns="0" rIns="0" bIns="0" rtlCol="0"/>
            <a:lstStyle/>
            <a:p>
              <a:endParaRPr sz="3066"/>
            </a:p>
          </p:txBody>
        </p:sp>
        <p:pic>
          <p:nvPicPr>
            <p:cNvPr id="17" name="object 6">
              <a:extLst>
                <a:ext uri="{FF2B5EF4-FFF2-40B4-BE49-F238E27FC236}">
                  <a16:creationId xmlns:a16="http://schemas.microsoft.com/office/drawing/2014/main" id="{25D14359-8FFA-1112-3979-42B8B7C087B2}"/>
                </a:ext>
              </a:extLst>
            </p:cNvPr>
            <p:cNvPicPr/>
            <p:nvPr/>
          </p:nvPicPr>
          <p:blipFill>
            <a:blip r:embed="rId6" cstate="print"/>
            <a:stretch>
              <a:fillRect/>
            </a:stretch>
          </p:blipFill>
          <p:spPr>
            <a:xfrm>
              <a:off x="666654" y="3744828"/>
              <a:ext cx="131678" cy="131645"/>
            </a:xfrm>
            <a:prstGeom prst="rect">
              <a:avLst/>
            </a:prstGeom>
          </p:spPr>
        </p:pic>
      </p:grpSp>
      <p:grpSp>
        <p:nvGrpSpPr>
          <p:cNvPr id="18" name="object 7">
            <a:extLst>
              <a:ext uri="{FF2B5EF4-FFF2-40B4-BE49-F238E27FC236}">
                <a16:creationId xmlns:a16="http://schemas.microsoft.com/office/drawing/2014/main" id="{8C00A992-05B5-0DA0-4B73-8A444B8BAF6A}"/>
              </a:ext>
            </a:extLst>
          </p:cNvPr>
          <p:cNvGrpSpPr/>
          <p:nvPr/>
        </p:nvGrpSpPr>
        <p:grpSpPr>
          <a:xfrm>
            <a:off x="765497" y="4062529"/>
            <a:ext cx="10913806" cy="2087608"/>
            <a:chOff x="332231" y="3169920"/>
            <a:chExt cx="8186420" cy="1565910"/>
          </a:xfrm>
        </p:grpSpPr>
        <p:sp>
          <p:nvSpPr>
            <p:cNvPr id="19" name="object 8">
              <a:extLst>
                <a:ext uri="{FF2B5EF4-FFF2-40B4-BE49-F238E27FC236}">
                  <a16:creationId xmlns:a16="http://schemas.microsoft.com/office/drawing/2014/main" id="{1D0F2A67-949A-900C-A895-B9C027537601}"/>
                </a:ext>
              </a:extLst>
            </p:cNvPr>
            <p:cNvSpPr/>
            <p:nvPr/>
          </p:nvSpPr>
          <p:spPr>
            <a:xfrm>
              <a:off x="332231" y="3169920"/>
              <a:ext cx="8186420" cy="0"/>
            </a:xfrm>
            <a:custGeom>
              <a:avLst/>
              <a:gdLst/>
              <a:ahLst/>
              <a:cxnLst/>
              <a:rect l="l" t="t" r="r" b="b"/>
              <a:pathLst>
                <a:path w="8186420">
                  <a:moveTo>
                    <a:pt x="0" y="0"/>
                  </a:moveTo>
                  <a:lnTo>
                    <a:pt x="8186293" y="0"/>
                  </a:lnTo>
                </a:path>
              </a:pathLst>
            </a:custGeom>
            <a:ln w="12700">
              <a:solidFill>
                <a:srgbClr val="636363"/>
              </a:solidFill>
              <a:prstDash val="sysDot"/>
            </a:ln>
          </p:spPr>
          <p:txBody>
            <a:bodyPr wrap="square" lIns="0" tIns="0" rIns="0" bIns="0" rtlCol="0"/>
            <a:lstStyle/>
            <a:p>
              <a:endParaRPr sz="3066"/>
            </a:p>
          </p:txBody>
        </p:sp>
        <p:sp>
          <p:nvSpPr>
            <p:cNvPr id="20" name="object 9">
              <a:extLst>
                <a:ext uri="{FF2B5EF4-FFF2-40B4-BE49-F238E27FC236}">
                  <a16:creationId xmlns:a16="http://schemas.microsoft.com/office/drawing/2014/main" id="{5E60A84A-02AD-5155-C9EA-16F9E16CA278}"/>
                </a:ext>
              </a:extLst>
            </p:cNvPr>
            <p:cNvSpPr/>
            <p:nvPr/>
          </p:nvSpPr>
          <p:spPr>
            <a:xfrm>
              <a:off x="1698498" y="3364230"/>
              <a:ext cx="5416905" cy="1371600"/>
            </a:xfrm>
            <a:custGeom>
              <a:avLst/>
              <a:gdLst/>
              <a:ahLst/>
              <a:cxnLst/>
              <a:rect l="l" t="t" r="r" b="b"/>
              <a:pathLst>
                <a:path w="5029200" h="1371600">
                  <a:moveTo>
                    <a:pt x="5029200" y="0"/>
                  </a:moveTo>
                  <a:lnTo>
                    <a:pt x="0" y="0"/>
                  </a:lnTo>
                  <a:lnTo>
                    <a:pt x="0" y="1371600"/>
                  </a:lnTo>
                  <a:lnTo>
                    <a:pt x="5029200" y="1371600"/>
                  </a:lnTo>
                  <a:lnTo>
                    <a:pt x="5029200" y="0"/>
                  </a:lnTo>
                  <a:close/>
                </a:path>
              </a:pathLst>
            </a:custGeom>
            <a:solidFill>
              <a:srgbClr val="F1F1F1"/>
            </a:solidFill>
          </p:spPr>
          <p:txBody>
            <a:bodyPr wrap="square" lIns="0" tIns="0" rIns="0" bIns="0" rtlCol="0"/>
            <a:lstStyle/>
            <a:p>
              <a:endParaRPr sz="3066"/>
            </a:p>
          </p:txBody>
        </p:sp>
        <p:sp>
          <p:nvSpPr>
            <p:cNvPr id="21" name="object 10">
              <a:extLst>
                <a:ext uri="{FF2B5EF4-FFF2-40B4-BE49-F238E27FC236}">
                  <a16:creationId xmlns:a16="http://schemas.microsoft.com/office/drawing/2014/main" id="{68765968-0C0C-1A7A-5E65-8F436EBE904D}"/>
                </a:ext>
              </a:extLst>
            </p:cNvPr>
            <p:cNvSpPr/>
            <p:nvPr/>
          </p:nvSpPr>
          <p:spPr>
            <a:xfrm>
              <a:off x="1698498" y="3364230"/>
              <a:ext cx="5416549" cy="1371600"/>
            </a:xfrm>
            <a:custGeom>
              <a:avLst/>
              <a:gdLst/>
              <a:ahLst/>
              <a:cxnLst/>
              <a:rect l="l" t="t" r="r" b="b"/>
              <a:pathLst>
                <a:path w="5029200" h="1371600">
                  <a:moveTo>
                    <a:pt x="0" y="1371600"/>
                  </a:moveTo>
                  <a:lnTo>
                    <a:pt x="5029200" y="1371600"/>
                  </a:lnTo>
                  <a:lnTo>
                    <a:pt x="5029200" y="0"/>
                  </a:lnTo>
                  <a:lnTo>
                    <a:pt x="0" y="0"/>
                  </a:lnTo>
                  <a:lnTo>
                    <a:pt x="0" y="1371600"/>
                  </a:lnTo>
                  <a:close/>
                </a:path>
              </a:pathLst>
            </a:custGeom>
            <a:ln w="25400">
              <a:solidFill>
                <a:srgbClr val="636363"/>
              </a:solidFill>
            </a:ln>
          </p:spPr>
          <p:txBody>
            <a:bodyPr wrap="square" lIns="0" tIns="0" rIns="0" bIns="0" rtlCol="0"/>
            <a:lstStyle/>
            <a:p>
              <a:endParaRPr sz="3066"/>
            </a:p>
          </p:txBody>
        </p:sp>
      </p:grpSp>
      <p:sp>
        <p:nvSpPr>
          <p:cNvPr id="23" name="object 12">
            <a:extLst>
              <a:ext uri="{FF2B5EF4-FFF2-40B4-BE49-F238E27FC236}">
                <a16:creationId xmlns:a16="http://schemas.microsoft.com/office/drawing/2014/main" id="{CB1E999B-2A08-0278-D23E-9E48A5377DE4}"/>
              </a:ext>
            </a:extLst>
          </p:cNvPr>
          <p:cNvSpPr/>
          <p:nvPr/>
        </p:nvSpPr>
        <p:spPr>
          <a:xfrm>
            <a:off x="997293" y="2214641"/>
            <a:ext cx="608674" cy="1195336"/>
          </a:xfrm>
          <a:custGeom>
            <a:avLst/>
            <a:gdLst/>
            <a:ahLst/>
            <a:cxnLst/>
            <a:rect l="l" t="t" r="r" b="b"/>
            <a:pathLst>
              <a:path w="456565" h="896619">
                <a:moveTo>
                  <a:pt x="357979" y="860290"/>
                </a:moveTo>
                <a:lnTo>
                  <a:pt x="11818" y="860290"/>
                </a:lnTo>
                <a:lnTo>
                  <a:pt x="21807" y="862343"/>
                </a:lnTo>
                <a:lnTo>
                  <a:pt x="29971" y="867941"/>
                </a:lnTo>
                <a:lnTo>
                  <a:pt x="35478" y="876241"/>
                </a:lnTo>
                <a:lnTo>
                  <a:pt x="37499" y="886401"/>
                </a:lnTo>
                <a:lnTo>
                  <a:pt x="37499" y="896543"/>
                </a:lnTo>
                <a:lnTo>
                  <a:pt x="357979" y="896543"/>
                </a:lnTo>
                <a:lnTo>
                  <a:pt x="357979" y="860290"/>
                </a:lnTo>
                <a:close/>
              </a:path>
              <a:path w="456565" h="896619">
                <a:moveTo>
                  <a:pt x="0" y="38489"/>
                </a:moveTo>
                <a:lnTo>
                  <a:pt x="0" y="860999"/>
                </a:lnTo>
                <a:lnTo>
                  <a:pt x="10560" y="860428"/>
                </a:lnTo>
                <a:lnTo>
                  <a:pt x="11151" y="860428"/>
                </a:lnTo>
                <a:lnTo>
                  <a:pt x="11742" y="860336"/>
                </a:lnTo>
                <a:lnTo>
                  <a:pt x="357979" y="860290"/>
                </a:lnTo>
                <a:lnTo>
                  <a:pt x="357979" y="844582"/>
                </a:lnTo>
                <a:lnTo>
                  <a:pt x="456257" y="844582"/>
                </a:lnTo>
                <a:lnTo>
                  <a:pt x="456257" y="826933"/>
                </a:lnTo>
                <a:lnTo>
                  <a:pt x="72211" y="826933"/>
                </a:lnTo>
                <a:lnTo>
                  <a:pt x="72211" y="736123"/>
                </a:lnTo>
                <a:lnTo>
                  <a:pt x="358017" y="736123"/>
                </a:lnTo>
                <a:lnTo>
                  <a:pt x="358017" y="722597"/>
                </a:lnTo>
                <a:lnTo>
                  <a:pt x="415813" y="722597"/>
                </a:lnTo>
                <a:lnTo>
                  <a:pt x="415813" y="706401"/>
                </a:lnTo>
                <a:lnTo>
                  <a:pt x="72211" y="706401"/>
                </a:lnTo>
                <a:lnTo>
                  <a:pt x="72211" y="615587"/>
                </a:lnTo>
                <a:lnTo>
                  <a:pt x="358017" y="615587"/>
                </a:lnTo>
                <a:lnTo>
                  <a:pt x="358017" y="598373"/>
                </a:lnTo>
                <a:lnTo>
                  <a:pt x="415813" y="598373"/>
                </a:lnTo>
                <a:lnTo>
                  <a:pt x="415813" y="579998"/>
                </a:lnTo>
                <a:lnTo>
                  <a:pt x="72211" y="579998"/>
                </a:lnTo>
                <a:lnTo>
                  <a:pt x="72211" y="489145"/>
                </a:lnTo>
                <a:lnTo>
                  <a:pt x="358017" y="489145"/>
                </a:lnTo>
                <a:lnTo>
                  <a:pt x="358017" y="412360"/>
                </a:lnTo>
                <a:lnTo>
                  <a:pt x="72211" y="412360"/>
                </a:lnTo>
                <a:lnTo>
                  <a:pt x="72211" y="321571"/>
                </a:lnTo>
                <a:lnTo>
                  <a:pt x="415813" y="321571"/>
                </a:lnTo>
                <a:lnTo>
                  <a:pt x="415813" y="307645"/>
                </a:lnTo>
                <a:lnTo>
                  <a:pt x="358017" y="307645"/>
                </a:lnTo>
                <a:lnTo>
                  <a:pt x="358017" y="291824"/>
                </a:lnTo>
                <a:lnTo>
                  <a:pt x="72211" y="291824"/>
                </a:lnTo>
                <a:lnTo>
                  <a:pt x="72211" y="200996"/>
                </a:lnTo>
                <a:lnTo>
                  <a:pt x="415813" y="200996"/>
                </a:lnTo>
                <a:lnTo>
                  <a:pt x="415813" y="183408"/>
                </a:lnTo>
                <a:lnTo>
                  <a:pt x="358017" y="183408"/>
                </a:lnTo>
                <a:lnTo>
                  <a:pt x="358017" y="165395"/>
                </a:lnTo>
                <a:lnTo>
                  <a:pt x="72211" y="165395"/>
                </a:lnTo>
                <a:lnTo>
                  <a:pt x="72211" y="74567"/>
                </a:lnTo>
                <a:lnTo>
                  <a:pt x="358017" y="74567"/>
                </a:lnTo>
                <a:lnTo>
                  <a:pt x="358017" y="39288"/>
                </a:lnTo>
                <a:lnTo>
                  <a:pt x="11894" y="39288"/>
                </a:lnTo>
                <a:lnTo>
                  <a:pt x="0" y="38489"/>
                </a:lnTo>
                <a:close/>
              </a:path>
              <a:path w="456565" h="896619">
                <a:moveTo>
                  <a:pt x="358017" y="736123"/>
                </a:moveTo>
                <a:lnTo>
                  <a:pt x="274212" y="736123"/>
                </a:lnTo>
                <a:lnTo>
                  <a:pt x="274212" y="826933"/>
                </a:lnTo>
                <a:lnTo>
                  <a:pt x="456257" y="826933"/>
                </a:lnTo>
                <a:lnTo>
                  <a:pt x="456257" y="824329"/>
                </a:lnTo>
                <a:lnTo>
                  <a:pt x="358017" y="824329"/>
                </a:lnTo>
                <a:lnTo>
                  <a:pt x="358017" y="765225"/>
                </a:lnTo>
                <a:lnTo>
                  <a:pt x="415813" y="765225"/>
                </a:lnTo>
                <a:lnTo>
                  <a:pt x="415813" y="744981"/>
                </a:lnTo>
                <a:lnTo>
                  <a:pt x="358017" y="744981"/>
                </a:lnTo>
                <a:lnTo>
                  <a:pt x="358017" y="736123"/>
                </a:lnTo>
                <a:close/>
              </a:path>
              <a:path w="456565" h="896619">
                <a:moveTo>
                  <a:pt x="456283" y="94863"/>
                </a:moveTo>
                <a:lnTo>
                  <a:pt x="436371" y="94863"/>
                </a:lnTo>
                <a:lnTo>
                  <a:pt x="436371" y="384508"/>
                </a:lnTo>
                <a:lnTo>
                  <a:pt x="415045" y="392030"/>
                </a:lnTo>
                <a:lnTo>
                  <a:pt x="398095" y="406198"/>
                </a:lnTo>
                <a:lnTo>
                  <a:pt x="386909" y="425464"/>
                </a:lnTo>
                <a:lnTo>
                  <a:pt x="382872" y="448283"/>
                </a:lnTo>
                <a:lnTo>
                  <a:pt x="386909" y="471083"/>
                </a:lnTo>
                <a:lnTo>
                  <a:pt x="398095" y="490330"/>
                </a:lnTo>
                <a:lnTo>
                  <a:pt x="415045" y="504478"/>
                </a:lnTo>
                <a:lnTo>
                  <a:pt x="436371" y="511981"/>
                </a:lnTo>
                <a:lnTo>
                  <a:pt x="436371" y="824329"/>
                </a:lnTo>
                <a:lnTo>
                  <a:pt x="456257" y="824329"/>
                </a:lnTo>
                <a:lnTo>
                  <a:pt x="456257" y="492549"/>
                </a:lnTo>
                <a:lnTo>
                  <a:pt x="446333" y="492549"/>
                </a:lnTo>
                <a:lnTo>
                  <a:pt x="429407" y="489060"/>
                </a:lnTo>
                <a:lnTo>
                  <a:pt x="415575" y="479553"/>
                </a:lnTo>
                <a:lnTo>
                  <a:pt x="406244" y="465475"/>
                </a:lnTo>
                <a:lnTo>
                  <a:pt x="402821" y="448270"/>
                </a:lnTo>
                <a:lnTo>
                  <a:pt x="406244" y="431045"/>
                </a:lnTo>
                <a:lnTo>
                  <a:pt x="415575" y="416974"/>
                </a:lnTo>
                <a:lnTo>
                  <a:pt x="429407" y="407484"/>
                </a:lnTo>
                <a:lnTo>
                  <a:pt x="446333" y="404004"/>
                </a:lnTo>
                <a:lnTo>
                  <a:pt x="456283" y="404004"/>
                </a:lnTo>
                <a:lnTo>
                  <a:pt x="456283" y="94863"/>
                </a:lnTo>
                <a:close/>
              </a:path>
              <a:path w="456565" h="896619">
                <a:moveTo>
                  <a:pt x="358017" y="615587"/>
                </a:moveTo>
                <a:lnTo>
                  <a:pt x="274212" y="615587"/>
                </a:lnTo>
                <a:lnTo>
                  <a:pt x="274212" y="706401"/>
                </a:lnTo>
                <a:lnTo>
                  <a:pt x="415813" y="706401"/>
                </a:lnTo>
                <a:lnTo>
                  <a:pt x="415813" y="702378"/>
                </a:lnTo>
                <a:lnTo>
                  <a:pt x="358017" y="702378"/>
                </a:lnTo>
                <a:lnTo>
                  <a:pt x="358017" y="680690"/>
                </a:lnTo>
                <a:lnTo>
                  <a:pt x="415813" y="680690"/>
                </a:lnTo>
                <a:lnTo>
                  <a:pt x="415813" y="660433"/>
                </a:lnTo>
                <a:lnTo>
                  <a:pt x="358017" y="660433"/>
                </a:lnTo>
                <a:lnTo>
                  <a:pt x="358017" y="641014"/>
                </a:lnTo>
                <a:lnTo>
                  <a:pt x="415813" y="641014"/>
                </a:lnTo>
                <a:lnTo>
                  <a:pt x="415813" y="620757"/>
                </a:lnTo>
                <a:lnTo>
                  <a:pt x="358017" y="620757"/>
                </a:lnTo>
                <a:lnTo>
                  <a:pt x="358017" y="615587"/>
                </a:lnTo>
                <a:close/>
              </a:path>
              <a:path w="456565" h="896619">
                <a:moveTo>
                  <a:pt x="358017" y="489145"/>
                </a:moveTo>
                <a:lnTo>
                  <a:pt x="274212" y="489145"/>
                </a:lnTo>
                <a:lnTo>
                  <a:pt x="274212" y="579998"/>
                </a:lnTo>
                <a:lnTo>
                  <a:pt x="415813" y="579998"/>
                </a:lnTo>
                <a:lnTo>
                  <a:pt x="415813" y="578116"/>
                </a:lnTo>
                <a:lnTo>
                  <a:pt x="358017" y="578116"/>
                </a:lnTo>
                <a:lnTo>
                  <a:pt x="358017" y="556492"/>
                </a:lnTo>
                <a:lnTo>
                  <a:pt x="415813" y="556492"/>
                </a:lnTo>
                <a:lnTo>
                  <a:pt x="415813" y="536235"/>
                </a:lnTo>
                <a:lnTo>
                  <a:pt x="358017" y="536235"/>
                </a:lnTo>
                <a:lnTo>
                  <a:pt x="358017" y="489145"/>
                </a:lnTo>
                <a:close/>
              </a:path>
              <a:path w="456565" h="896619">
                <a:moveTo>
                  <a:pt x="415813" y="321571"/>
                </a:moveTo>
                <a:lnTo>
                  <a:pt x="274212" y="321571"/>
                </a:lnTo>
                <a:lnTo>
                  <a:pt x="274212" y="412360"/>
                </a:lnTo>
                <a:lnTo>
                  <a:pt x="358017" y="412360"/>
                </a:lnTo>
                <a:lnTo>
                  <a:pt x="358017" y="370543"/>
                </a:lnTo>
                <a:lnTo>
                  <a:pt x="415813" y="370543"/>
                </a:lnTo>
                <a:lnTo>
                  <a:pt x="415813" y="350286"/>
                </a:lnTo>
                <a:lnTo>
                  <a:pt x="358017" y="350286"/>
                </a:lnTo>
                <a:lnTo>
                  <a:pt x="358017" y="327889"/>
                </a:lnTo>
                <a:lnTo>
                  <a:pt x="415813" y="327889"/>
                </a:lnTo>
                <a:lnTo>
                  <a:pt x="415813" y="321571"/>
                </a:lnTo>
                <a:close/>
              </a:path>
              <a:path w="456565" h="896619">
                <a:moveTo>
                  <a:pt x="415813" y="200996"/>
                </a:moveTo>
                <a:lnTo>
                  <a:pt x="274212" y="200996"/>
                </a:lnTo>
                <a:lnTo>
                  <a:pt x="274212" y="291824"/>
                </a:lnTo>
                <a:lnTo>
                  <a:pt x="358017" y="291824"/>
                </a:lnTo>
                <a:lnTo>
                  <a:pt x="358017" y="285995"/>
                </a:lnTo>
                <a:lnTo>
                  <a:pt x="415813" y="285995"/>
                </a:lnTo>
                <a:lnTo>
                  <a:pt x="415813" y="265751"/>
                </a:lnTo>
                <a:lnTo>
                  <a:pt x="358017" y="265751"/>
                </a:lnTo>
                <a:lnTo>
                  <a:pt x="358017" y="246281"/>
                </a:lnTo>
                <a:lnTo>
                  <a:pt x="415813" y="246281"/>
                </a:lnTo>
                <a:lnTo>
                  <a:pt x="415813" y="226037"/>
                </a:lnTo>
                <a:lnTo>
                  <a:pt x="358017" y="226037"/>
                </a:lnTo>
                <a:lnTo>
                  <a:pt x="358017" y="203665"/>
                </a:lnTo>
                <a:lnTo>
                  <a:pt x="415813" y="203665"/>
                </a:lnTo>
                <a:lnTo>
                  <a:pt x="415813" y="200996"/>
                </a:lnTo>
                <a:close/>
              </a:path>
              <a:path w="456565" h="896619">
                <a:moveTo>
                  <a:pt x="456283" y="74567"/>
                </a:moveTo>
                <a:lnTo>
                  <a:pt x="274212" y="74567"/>
                </a:lnTo>
                <a:lnTo>
                  <a:pt x="274212" y="165395"/>
                </a:lnTo>
                <a:lnTo>
                  <a:pt x="358017" y="165395"/>
                </a:lnTo>
                <a:lnTo>
                  <a:pt x="358017" y="161772"/>
                </a:lnTo>
                <a:lnTo>
                  <a:pt x="415813" y="161772"/>
                </a:lnTo>
                <a:lnTo>
                  <a:pt x="415813" y="141515"/>
                </a:lnTo>
                <a:lnTo>
                  <a:pt x="358017" y="141515"/>
                </a:lnTo>
                <a:lnTo>
                  <a:pt x="358017" y="94863"/>
                </a:lnTo>
                <a:lnTo>
                  <a:pt x="456283" y="94863"/>
                </a:lnTo>
                <a:lnTo>
                  <a:pt x="456283" y="74567"/>
                </a:lnTo>
                <a:close/>
              </a:path>
              <a:path w="456565" h="896619">
                <a:moveTo>
                  <a:pt x="358017" y="0"/>
                </a:moveTo>
                <a:lnTo>
                  <a:pt x="36242" y="0"/>
                </a:lnTo>
                <a:lnTo>
                  <a:pt x="37514" y="13126"/>
                </a:lnTo>
                <a:lnTo>
                  <a:pt x="35486" y="23297"/>
                </a:lnTo>
                <a:lnTo>
                  <a:pt x="29971" y="31608"/>
                </a:lnTo>
                <a:lnTo>
                  <a:pt x="21822" y="37219"/>
                </a:lnTo>
                <a:lnTo>
                  <a:pt x="11894" y="39288"/>
                </a:lnTo>
                <a:lnTo>
                  <a:pt x="358017" y="39288"/>
                </a:lnTo>
                <a:lnTo>
                  <a:pt x="358017" y="0"/>
                </a:lnTo>
                <a:close/>
              </a:path>
            </a:pathLst>
          </a:custGeom>
          <a:solidFill>
            <a:srgbClr val="636363"/>
          </a:solidFill>
        </p:spPr>
        <p:txBody>
          <a:bodyPr wrap="square" lIns="0" tIns="0" rIns="0" bIns="0" rtlCol="0"/>
          <a:lstStyle/>
          <a:p>
            <a:endParaRPr sz="3066"/>
          </a:p>
        </p:txBody>
      </p:sp>
      <p:grpSp>
        <p:nvGrpSpPr>
          <p:cNvPr id="26" name="object 15">
            <a:extLst>
              <a:ext uri="{FF2B5EF4-FFF2-40B4-BE49-F238E27FC236}">
                <a16:creationId xmlns:a16="http://schemas.microsoft.com/office/drawing/2014/main" id="{64AAC554-9986-DB09-2044-CBAE760B8393}"/>
              </a:ext>
            </a:extLst>
          </p:cNvPr>
          <p:cNvGrpSpPr/>
          <p:nvPr/>
        </p:nvGrpSpPr>
        <p:grpSpPr>
          <a:xfrm>
            <a:off x="3789059" y="4607371"/>
            <a:ext cx="887191" cy="1252904"/>
            <a:chOff x="2600198" y="3578605"/>
            <a:chExt cx="665480" cy="939800"/>
          </a:xfrm>
        </p:grpSpPr>
        <p:sp>
          <p:nvSpPr>
            <p:cNvPr id="27" name="object 16">
              <a:extLst>
                <a:ext uri="{FF2B5EF4-FFF2-40B4-BE49-F238E27FC236}">
                  <a16:creationId xmlns:a16="http://schemas.microsoft.com/office/drawing/2014/main" id="{755FB162-B917-B7E9-766C-F683F5E9C08A}"/>
                </a:ext>
              </a:extLst>
            </p:cNvPr>
            <p:cNvSpPr/>
            <p:nvPr/>
          </p:nvSpPr>
          <p:spPr>
            <a:xfrm>
              <a:off x="2612898"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28" name="object 17">
              <a:extLst>
                <a:ext uri="{FF2B5EF4-FFF2-40B4-BE49-F238E27FC236}">
                  <a16:creationId xmlns:a16="http://schemas.microsoft.com/office/drawing/2014/main" id="{05CB1CEF-93D4-C2D1-3806-96382A21C64E}"/>
                </a:ext>
              </a:extLst>
            </p:cNvPr>
            <p:cNvSpPr/>
            <p:nvPr/>
          </p:nvSpPr>
          <p:spPr>
            <a:xfrm>
              <a:off x="2612898"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29" name="object 18">
            <a:extLst>
              <a:ext uri="{FF2B5EF4-FFF2-40B4-BE49-F238E27FC236}">
                <a16:creationId xmlns:a16="http://schemas.microsoft.com/office/drawing/2014/main" id="{72294F00-0D85-5872-C038-55E7F3B3024F}"/>
              </a:ext>
            </a:extLst>
          </p:cNvPr>
          <p:cNvSpPr txBox="1"/>
          <p:nvPr/>
        </p:nvSpPr>
        <p:spPr>
          <a:xfrm>
            <a:off x="3876086"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1</a:t>
            </a:r>
            <a:endParaRPr sz="3733" dirty="0">
              <a:latin typeface="Arial Narrow"/>
              <a:cs typeface="Arial Narrow"/>
            </a:endParaRPr>
          </a:p>
        </p:txBody>
      </p:sp>
      <p:sp>
        <p:nvSpPr>
          <p:cNvPr id="30" name="object 19">
            <a:extLst>
              <a:ext uri="{FF2B5EF4-FFF2-40B4-BE49-F238E27FC236}">
                <a16:creationId xmlns:a16="http://schemas.microsoft.com/office/drawing/2014/main" id="{F85DFE14-324C-0407-BF4A-016533BB63C7}"/>
              </a:ext>
            </a:extLst>
          </p:cNvPr>
          <p:cNvSpPr txBox="1"/>
          <p:nvPr/>
        </p:nvSpPr>
        <p:spPr>
          <a:xfrm>
            <a:off x="3805990" y="4618326"/>
            <a:ext cx="487617" cy="216295"/>
          </a:xfrm>
          <a:prstGeom prst="rect">
            <a:avLst/>
          </a:prstGeom>
          <a:solidFill>
            <a:srgbClr val="FFFFFF"/>
          </a:solidFill>
          <a:ln w="25400">
            <a:solidFill>
              <a:srgbClr val="636363"/>
            </a:solidFill>
          </a:ln>
        </p:spPr>
        <p:txBody>
          <a:bodyPr vert="horz" wrap="square" lIns="0" tIns="31323" rIns="0" bIns="0" rtlCol="0" anchor="ctr" anchorCtr="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31" name="object 20">
            <a:extLst>
              <a:ext uri="{FF2B5EF4-FFF2-40B4-BE49-F238E27FC236}">
                <a16:creationId xmlns:a16="http://schemas.microsoft.com/office/drawing/2014/main" id="{B351666D-649C-D515-4E49-290B4FA995AC}"/>
              </a:ext>
            </a:extLst>
          </p:cNvPr>
          <p:cNvGrpSpPr/>
          <p:nvPr/>
        </p:nvGrpSpPr>
        <p:grpSpPr>
          <a:xfrm>
            <a:off x="2761001" y="4611435"/>
            <a:ext cx="887191" cy="1252904"/>
            <a:chOff x="1829054" y="3581653"/>
            <a:chExt cx="665480" cy="939800"/>
          </a:xfrm>
        </p:grpSpPr>
        <p:sp>
          <p:nvSpPr>
            <p:cNvPr id="32" name="object 21">
              <a:extLst>
                <a:ext uri="{FF2B5EF4-FFF2-40B4-BE49-F238E27FC236}">
                  <a16:creationId xmlns:a16="http://schemas.microsoft.com/office/drawing/2014/main" id="{8B537661-F012-759E-7877-571EC248B5EB}"/>
                </a:ext>
              </a:extLst>
            </p:cNvPr>
            <p:cNvSpPr/>
            <p:nvPr/>
          </p:nvSpPr>
          <p:spPr>
            <a:xfrm>
              <a:off x="1841754" y="3594353"/>
              <a:ext cx="640080" cy="914400"/>
            </a:xfrm>
            <a:custGeom>
              <a:avLst/>
              <a:gdLst/>
              <a:ahLst/>
              <a:cxnLst/>
              <a:rect l="l" t="t" r="r" b="b"/>
              <a:pathLst>
                <a:path w="640080" h="914400">
                  <a:moveTo>
                    <a:pt x="640080" y="0"/>
                  </a:moveTo>
                  <a:lnTo>
                    <a:pt x="0" y="0"/>
                  </a:lnTo>
                  <a:lnTo>
                    <a:pt x="0" y="914400"/>
                  </a:lnTo>
                  <a:lnTo>
                    <a:pt x="640080" y="914400"/>
                  </a:lnTo>
                  <a:lnTo>
                    <a:pt x="640080" y="0"/>
                  </a:lnTo>
                  <a:close/>
                </a:path>
              </a:pathLst>
            </a:custGeom>
            <a:solidFill>
              <a:srgbClr val="D7DBE1"/>
            </a:solidFill>
          </p:spPr>
          <p:txBody>
            <a:bodyPr wrap="square" lIns="0" tIns="0" rIns="0" bIns="0" rtlCol="0"/>
            <a:lstStyle/>
            <a:p>
              <a:endParaRPr sz="3066"/>
            </a:p>
          </p:txBody>
        </p:sp>
        <p:sp>
          <p:nvSpPr>
            <p:cNvPr id="33" name="object 22">
              <a:extLst>
                <a:ext uri="{FF2B5EF4-FFF2-40B4-BE49-F238E27FC236}">
                  <a16:creationId xmlns:a16="http://schemas.microsoft.com/office/drawing/2014/main" id="{5920CC2B-D47F-EF1F-F12C-85C590E14B14}"/>
                </a:ext>
              </a:extLst>
            </p:cNvPr>
            <p:cNvSpPr/>
            <p:nvPr/>
          </p:nvSpPr>
          <p:spPr>
            <a:xfrm>
              <a:off x="1841754" y="3594353"/>
              <a:ext cx="640080" cy="914400"/>
            </a:xfrm>
            <a:custGeom>
              <a:avLst/>
              <a:gdLst/>
              <a:ahLst/>
              <a:cxnLst/>
              <a:rect l="l" t="t" r="r" b="b"/>
              <a:pathLst>
                <a:path w="640080" h="914400">
                  <a:moveTo>
                    <a:pt x="0" y="914400"/>
                  </a:moveTo>
                  <a:lnTo>
                    <a:pt x="640080" y="914400"/>
                  </a:lnTo>
                  <a:lnTo>
                    <a:pt x="640080" y="0"/>
                  </a:lnTo>
                  <a:lnTo>
                    <a:pt x="0" y="0"/>
                  </a:lnTo>
                  <a:lnTo>
                    <a:pt x="0" y="914400"/>
                  </a:lnTo>
                  <a:close/>
                </a:path>
              </a:pathLst>
            </a:custGeom>
            <a:ln w="25400">
              <a:solidFill>
                <a:srgbClr val="636363"/>
              </a:solidFill>
            </a:ln>
          </p:spPr>
          <p:txBody>
            <a:bodyPr wrap="square" lIns="0" tIns="0" rIns="0" bIns="0" rtlCol="0"/>
            <a:lstStyle/>
            <a:p>
              <a:endParaRPr sz="3066"/>
            </a:p>
          </p:txBody>
        </p:sp>
      </p:grpSp>
      <p:sp>
        <p:nvSpPr>
          <p:cNvPr id="34" name="object 23">
            <a:extLst>
              <a:ext uri="{FF2B5EF4-FFF2-40B4-BE49-F238E27FC236}">
                <a16:creationId xmlns:a16="http://schemas.microsoft.com/office/drawing/2014/main" id="{0DBCB8E5-DC2C-5C26-B437-D077C82AE0AD}"/>
              </a:ext>
            </a:extLst>
          </p:cNvPr>
          <p:cNvSpPr txBox="1"/>
          <p:nvPr/>
        </p:nvSpPr>
        <p:spPr>
          <a:xfrm>
            <a:off x="2844132" y="4610082"/>
            <a:ext cx="717033" cy="201762"/>
          </a:xfrm>
          <a:prstGeom prst="rect">
            <a:avLst/>
          </a:prstGeom>
        </p:spPr>
        <p:txBody>
          <a:bodyPr vert="horz" wrap="square" lIns="0" tIns="16931" rIns="0" bIns="0" rtlCol="0">
            <a:spAutoFit/>
          </a:bodyPr>
          <a:lstStyle/>
          <a:p>
            <a:pPr marL="16932">
              <a:spcBef>
                <a:spcPts val="133"/>
              </a:spcBef>
            </a:pPr>
            <a:r>
              <a:rPr sz="1200" spc="-13" dirty="0">
                <a:solidFill>
                  <a:srgbClr val="636363"/>
                </a:solidFill>
                <a:latin typeface="宋体"/>
                <a:cs typeface="宋体"/>
              </a:rPr>
              <a:t>Directory</a:t>
            </a:r>
            <a:endParaRPr sz="1200">
              <a:latin typeface="宋体"/>
              <a:cs typeface="宋体"/>
            </a:endParaRPr>
          </a:p>
        </p:txBody>
      </p:sp>
      <p:graphicFrame>
        <p:nvGraphicFramePr>
          <p:cNvPr id="35" name="object 24">
            <a:extLst>
              <a:ext uri="{FF2B5EF4-FFF2-40B4-BE49-F238E27FC236}">
                <a16:creationId xmlns:a16="http://schemas.microsoft.com/office/drawing/2014/main" id="{AF238E06-F4D0-715A-860B-EF2FD0E9569E}"/>
              </a:ext>
            </a:extLst>
          </p:cNvPr>
          <p:cNvGraphicFramePr>
            <a:graphicFrameLocks noGrp="1"/>
          </p:cNvGraphicFramePr>
          <p:nvPr/>
        </p:nvGraphicFramePr>
        <p:xfrm>
          <a:off x="2841592" y="4903329"/>
          <a:ext cx="704336" cy="805922"/>
        </p:xfrm>
        <a:graphic>
          <a:graphicData uri="http://schemas.openxmlformats.org/drawingml/2006/table">
            <a:tbl>
              <a:tblPr firstRow="1" bandRow="1">
                <a:tableStyleId>{2D5ABB26-0587-4C30-8999-92F81FD0307C}</a:tableStyleId>
              </a:tblPr>
              <a:tblGrid>
                <a:gridCol w="235343">
                  <a:extLst>
                    <a:ext uri="{9D8B030D-6E8A-4147-A177-3AD203B41FA5}">
                      <a16:colId xmlns:a16="http://schemas.microsoft.com/office/drawing/2014/main" val="20000"/>
                    </a:ext>
                  </a:extLst>
                </a:gridCol>
                <a:gridCol w="235343">
                  <a:extLst>
                    <a:ext uri="{9D8B030D-6E8A-4147-A177-3AD203B41FA5}">
                      <a16:colId xmlns:a16="http://schemas.microsoft.com/office/drawing/2014/main" val="20001"/>
                    </a:ext>
                  </a:extLst>
                </a:gridCol>
                <a:gridCol w="233650">
                  <a:extLst>
                    <a:ext uri="{9D8B030D-6E8A-4147-A177-3AD203B41FA5}">
                      <a16:colId xmlns:a16="http://schemas.microsoft.com/office/drawing/2014/main" val="20002"/>
                    </a:ext>
                  </a:extLst>
                </a:gridCol>
              </a:tblGrid>
              <a:tr h="259893">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0"/>
                  </a:ext>
                </a:extLst>
              </a:tr>
              <a:tr h="285290">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1"/>
                  </a:ext>
                </a:extLst>
              </a:tr>
              <a:tr h="260739">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dirty="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2"/>
                  </a:ext>
                </a:extLst>
              </a:tr>
            </a:tbl>
          </a:graphicData>
        </a:graphic>
      </p:graphicFrame>
      <p:grpSp>
        <p:nvGrpSpPr>
          <p:cNvPr id="36" name="object 25">
            <a:extLst>
              <a:ext uri="{FF2B5EF4-FFF2-40B4-BE49-F238E27FC236}">
                <a16:creationId xmlns:a16="http://schemas.microsoft.com/office/drawing/2014/main" id="{6C87CA1F-664D-B578-206D-45D1EBCF4DCF}"/>
              </a:ext>
            </a:extLst>
          </p:cNvPr>
          <p:cNvGrpSpPr/>
          <p:nvPr/>
        </p:nvGrpSpPr>
        <p:grpSpPr>
          <a:xfrm>
            <a:off x="4817116" y="4607371"/>
            <a:ext cx="887191" cy="1252904"/>
            <a:chOff x="3371341" y="3578605"/>
            <a:chExt cx="665480" cy="939800"/>
          </a:xfrm>
        </p:grpSpPr>
        <p:sp>
          <p:nvSpPr>
            <p:cNvPr id="37" name="object 26">
              <a:extLst>
                <a:ext uri="{FF2B5EF4-FFF2-40B4-BE49-F238E27FC236}">
                  <a16:creationId xmlns:a16="http://schemas.microsoft.com/office/drawing/2014/main" id="{CCAA3F8A-31FE-BFFD-E263-7DB5C85EB1A2}"/>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38" name="object 27">
              <a:extLst>
                <a:ext uri="{FF2B5EF4-FFF2-40B4-BE49-F238E27FC236}">
                  <a16:creationId xmlns:a16="http://schemas.microsoft.com/office/drawing/2014/main" id="{06C10DC7-7F0B-1501-0117-4428B05D3909}"/>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39" name="object 28">
            <a:extLst>
              <a:ext uri="{FF2B5EF4-FFF2-40B4-BE49-F238E27FC236}">
                <a16:creationId xmlns:a16="http://schemas.microsoft.com/office/drawing/2014/main" id="{D8A708EE-741A-C6D2-E400-DF038B656EA1}"/>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2</a:t>
            </a:r>
            <a:endParaRPr sz="3733" dirty="0">
              <a:latin typeface="Arial Narrow"/>
              <a:cs typeface="Arial Narrow"/>
            </a:endParaRPr>
          </a:p>
        </p:txBody>
      </p:sp>
      <p:sp>
        <p:nvSpPr>
          <p:cNvPr id="40" name="object 29">
            <a:extLst>
              <a:ext uri="{FF2B5EF4-FFF2-40B4-BE49-F238E27FC236}">
                <a16:creationId xmlns:a16="http://schemas.microsoft.com/office/drawing/2014/main" id="{DD8834F0-5C6B-BE75-424A-47E6C19211F3}"/>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41" name="object 30">
            <a:extLst>
              <a:ext uri="{FF2B5EF4-FFF2-40B4-BE49-F238E27FC236}">
                <a16:creationId xmlns:a16="http://schemas.microsoft.com/office/drawing/2014/main" id="{6FB3DB4E-280B-E9EB-7198-6681C4F9845C}"/>
              </a:ext>
            </a:extLst>
          </p:cNvPr>
          <p:cNvGrpSpPr/>
          <p:nvPr/>
        </p:nvGrpSpPr>
        <p:grpSpPr>
          <a:xfrm>
            <a:off x="5845174" y="4607371"/>
            <a:ext cx="887191" cy="1252904"/>
            <a:chOff x="4142485" y="3578605"/>
            <a:chExt cx="665480" cy="939800"/>
          </a:xfrm>
        </p:grpSpPr>
        <p:sp>
          <p:nvSpPr>
            <p:cNvPr id="42" name="object 31">
              <a:extLst>
                <a:ext uri="{FF2B5EF4-FFF2-40B4-BE49-F238E27FC236}">
                  <a16:creationId xmlns:a16="http://schemas.microsoft.com/office/drawing/2014/main" id="{96A6CDD6-946D-BD74-0C35-91B30B7F1E11}"/>
                </a:ext>
              </a:extLst>
            </p:cNvPr>
            <p:cNvSpPr/>
            <p:nvPr/>
          </p:nvSpPr>
          <p:spPr>
            <a:xfrm>
              <a:off x="4155185"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43" name="object 32">
              <a:extLst>
                <a:ext uri="{FF2B5EF4-FFF2-40B4-BE49-F238E27FC236}">
                  <a16:creationId xmlns:a16="http://schemas.microsoft.com/office/drawing/2014/main" id="{CBEE5C3B-122C-DD57-1454-2DA7491BF911}"/>
                </a:ext>
              </a:extLst>
            </p:cNvPr>
            <p:cNvSpPr/>
            <p:nvPr/>
          </p:nvSpPr>
          <p:spPr>
            <a:xfrm>
              <a:off x="4155185"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44" name="object 33">
            <a:extLst>
              <a:ext uri="{FF2B5EF4-FFF2-40B4-BE49-F238E27FC236}">
                <a16:creationId xmlns:a16="http://schemas.microsoft.com/office/drawing/2014/main" id="{F346E8F0-A27F-DB7A-CCE4-502B44F5CEB4}"/>
              </a:ext>
            </a:extLst>
          </p:cNvPr>
          <p:cNvSpPr txBox="1"/>
          <p:nvPr/>
        </p:nvSpPr>
        <p:spPr>
          <a:xfrm>
            <a:off x="59313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3</a:t>
            </a:r>
            <a:endParaRPr sz="3733" dirty="0">
              <a:latin typeface="Arial Narrow"/>
              <a:cs typeface="Arial Narrow"/>
            </a:endParaRPr>
          </a:p>
        </p:txBody>
      </p:sp>
      <p:sp>
        <p:nvSpPr>
          <p:cNvPr id="45" name="object 34">
            <a:extLst>
              <a:ext uri="{FF2B5EF4-FFF2-40B4-BE49-F238E27FC236}">
                <a16:creationId xmlns:a16="http://schemas.microsoft.com/office/drawing/2014/main" id="{4F31670F-459A-5A44-3193-13944167E560}"/>
              </a:ext>
            </a:extLst>
          </p:cNvPr>
          <p:cNvSpPr txBox="1"/>
          <p:nvPr/>
        </p:nvSpPr>
        <p:spPr>
          <a:xfrm>
            <a:off x="5862105"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46" name="object 35">
            <a:extLst>
              <a:ext uri="{FF2B5EF4-FFF2-40B4-BE49-F238E27FC236}">
                <a16:creationId xmlns:a16="http://schemas.microsoft.com/office/drawing/2014/main" id="{C0D7A038-98B4-17C9-E617-E9925EB7A7F0}"/>
              </a:ext>
            </a:extLst>
          </p:cNvPr>
          <p:cNvSpPr txBox="1"/>
          <p:nvPr/>
        </p:nvSpPr>
        <p:spPr>
          <a:xfrm>
            <a:off x="8891761" y="4604325"/>
            <a:ext cx="338623" cy="755760"/>
          </a:xfrm>
          <a:prstGeom prst="rect">
            <a:avLst/>
          </a:prstGeom>
        </p:spPr>
        <p:txBody>
          <a:bodyPr vert="horz" wrap="square" lIns="0" tIns="16931" rIns="0" bIns="0" rtlCol="0">
            <a:spAutoFit/>
          </a:bodyPr>
          <a:lstStyle/>
          <a:p>
            <a:pPr marL="16932">
              <a:spcBef>
                <a:spcPts val="133"/>
              </a:spcBef>
            </a:pPr>
            <a:r>
              <a:rPr sz="4800" spc="-2400" dirty="0">
                <a:solidFill>
                  <a:srgbClr val="636363"/>
                </a:solidFill>
                <a:latin typeface="宋体"/>
                <a:cs typeface="宋体"/>
              </a:rPr>
              <a:t>…</a:t>
            </a:r>
            <a:endParaRPr sz="4800" dirty="0">
              <a:latin typeface="宋体"/>
              <a:cs typeface="宋体"/>
            </a:endParaRPr>
          </a:p>
        </p:txBody>
      </p:sp>
      <p:sp>
        <p:nvSpPr>
          <p:cNvPr id="48" name="object 37">
            <a:extLst>
              <a:ext uri="{FF2B5EF4-FFF2-40B4-BE49-F238E27FC236}">
                <a16:creationId xmlns:a16="http://schemas.microsoft.com/office/drawing/2014/main" id="{123504A6-CFD1-51F0-15C5-6051D63A7917}"/>
              </a:ext>
            </a:extLst>
          </p:cNvPr>
          <p:cNvSpPr/>
          <p:nvPr/>
        </p:nvSpPr>
        <p:spPr>
          <a:xfrm>
            <a:off x="10072085" y="4524748"/>
            <a:ext cx="487617" cy="1340945"/>
          </a:xfrm>
          <a:custGeom>
            <a:avLst/>
            <a:gdLst/>
            <a:ahLst/>
            <a:cxnLst/>
            <a:rect l="l" t="t" r="r" b="b"/>
            <a:pathLst>
              <a:path w="365759" h="1005839">
                <a:moveTo>
                  <a:pt x="0" y="1005840"/>
                </a:moveTo>
                <a:lnTo>
                  <a:pt x="71169" y="1003443"/>
                </a:lnTo>
                <a:lnTo>
                  <a:pt x="129301" y="996907"/>
                </a:lnTo>
                <a:lnTo>
                  <a:pt x="168503" y="987210"/>
                </a:lnTo>
                <a:lnTo>
                  <a:pt x="182879" y="975334"/>
                </a:lnTo>
                <a:lnTo>
                  <a:pt x="182879" y="533425"/>
                </a:lnTo>
                <a:lnTo>
                  <a:pt x="197256" y="521549"/>
                </a:lnTo>
                <a:lnTo>
                  <a:pt x="236458" y="511852"/>
                </a:lnTo>
                <a:lnTo>
                  <a:pt x="294590" y="505316"/>
                </a:lnTo>
                <a:lnTo>
                  <a:pt x="365759" y="502920"/>
                </a:lnTo>
                <a:lnTo>
                  <a:pt x="294590" y="500523"/>
                </a:lnTo>
                <a:lnTo>
                  <a:pt x="236458" y="493987"/>
                </a:lnTo>
                <a:lnTo>
                  <a:pt x="197256" y="484290"/>
                </a:lnTo>
                <a:lnTo>
                  <a:pt x="182879" y="472414"/>
                </a:lnTo>
                <a:lnTo>
                  <a:pt x="182879" y="30480"/>
                </a:lnTo>
                <a:lnTo>
                  <a:pt x="168503" y="18645"/>
                </a:lnTo>
                <a:lnTo>
                  <a:pt x="129301" y="8953"/>
                </a:lnTo>
                <a:lnTo>
                  <a:pt x="71169" y="2405"/>
                </a:lnTo>
                <a:lnTo>
                  <a:pt x="0" y="0"/>
                </a:lnTo>
              </a:path>
            </a:pathLst>
          </a:custGeom>
          <a:ln w="28575">
            <a:solidFill>
              <a:srgbClr val="C30037"/>
            </a:solidFill>
          </a:ln>
        </p:spPr>
        <p:txBody>
          <a:bodyPr wrap="square" lIns="0" tIns="0" rIns="0" bIns="0" rtlCol="0"/>
          <a:lstStyle/>
          <a:p>
            <a:endParaRPr sz="3066"/>
          </a:p>
        </p:txBody>
      </p:sp>
      <p:grpSp>
        <p:nvGrpSpPr>
          <p:cNvPr id="50" name="object 39">
            <a:extLst>
              <a:ext uri="{FF2B5EF4-FFF2-40B4-BE49-F238E27FC236}">
                <a16:creationId xmlns:a16="http://schemas.microsoft.com/office/drawing/2014/main" id="{68DD6612-4FA0-9447-5DB3-C7690460E9E7}"/>
              </a:ext>
            </a:extLst>
          </p:cNvPr>
          <p:cNvGrpSpPr/>
          <p:nvPr/>
        </p:nvGrpSpPr>
        <p:grpSpPr>
          <a:xfrm>
            <a:off x="2566814" y="1974921"/>
            <a:ext cx="3447673" cy="1828562"/>
            <a:chOff x="1683395" y="1604010"/>
            <a:chExt cx="2586091" cy="1371600"/>
          </a:xfrm>
        </p:grpSpPr>
        <p:sp>
          <p:nvSpPr>
            <p:cNvPr id="51" name="object 40">
              <a:extLst>
                <a:ext uri="{FF2B5EF4-FFF2-40B4-BE49-F238E27FC236}">
                  <a16:creationId xmlns:a16="http://schemas.microsoft.com/office/drawing/2014/main" id="{202A6174-0A0C-C626-77DA-9F3C90AA077D}"/>
                </a:ext>
              </a:extLst>
            </p:cNvPr>
            <p:cNvSpPr/>
            <p:nvPr/>
          </p:nvSpPr>
          <p:spPr>
            <a:xfrm>
              <a:off x="1683395" y="1604010"/>
              <a:ext cx="2560320" cy="1371600"/>
            </a:xfrm>
            <a:custGeom>
              <a:avLst/>
              <a:gdLst/>
              <a:ahLst/>
              <a:cxnLst/>
              <a:rect l="l" t="t" r="r" b="b"/>
              <a:pathLst>
                <a:path w="2560320" h="1371600">
                  <a:moveTo>
                    <a:pt x="2560320" y="0"/>
                  </a:moveTo>
                  <a:lnTo>
                    <a:pt x="0" y="0"/>
                  </a:lnTo>
                  <a:lnTo>
                    <a:pt x="0" y="1371600"/>
                  </a:lnTo>
                  <a:lnTo>
                    <a:pt x="2560320" y="1371600"/>
                  </a:lnTo>
                  <a:lnTo>
                    <a:pt x="2560320" y="0"/>
                  </a:lnTo>
                  <a:close/>
                </a:path>
              </a:pathLst>
            </a:custGeom>
            <a:solidFill>
              <a:srgbClr val="F1F1F1"/>
            </a:solidFill>
          </p:spPr>
          <p:txBody>
            <a:bodyPr wrap="square" lIns="0" tIns="0" rIns="0" bIns="0" rtlCol="0"/>
            <a:lstStyle/>
            <a:p>
              <a:endParaRPr sz="3066"/>
            </a:p>
          </p:txBody>
        </p:sp>
        <p:sp>
          <p:nvSpPr>
            <p:cNvPr id="52" name="object 41">
              <a:extLst>
                <a:ext uri="{FF2B5EF4-FFF2-40B4-BE49-F238E27FC236}">
                  <a16:creationId xmlns:a16="http://schemas.microsoft.com/office/drawing/2014/main" id="{28DA2274-9489-4D30-E140-22B8ACBC8776}"/>
                </a:ext>
              </a:extLst>
            </p:cNvPr>
            <p:cNvSpPr/>
            <p:nvPr/>
          </p:nvSpPr>
          <p:spPr>
            <a:xfrm>
              <a:off x="1709166" y="1604010"/>
              <a:ext cx="2560320" cy="1371600"/>
            </a:xfrm>
            <a:custGeom>
              <a:avLst/>
              <a:gdLst/>
              <a:ahLst/>
              <a:cxnLst/>
              <a:rect l="l" t="t" r="r" b="b"/>
              <a:pathLst>
                <a:path w="2560320" h="1371600">
                  <a:moveTo>
                    <a:pt x="0" y="1371600"/>
                  </a:moveTo>
                  <a:lnTo>
                    <a:pt x="2560320" y="1371600"/>
                  </a:lnTo>
                  <a:lnTo>
                    <a:pt x="2560320" y="0"/>
                  </a:lnTo>
                  <a:lnTo>
                    <a:pt x="0" y="0"/>
                  </a:lnTo>
                  <a:lnTo>
                    <a:pt x="0" y="1371600"/>
                  </a:lnTo>
                  <a:close/>
                </a:path>
              </a:pathLst>
            </a:custGeom>
            <a:ln w="25400">
              <a:solidFill>
                <a:srgbClr val="636363"/>
              </a:solidFill>
            </a:ln>
          </p:spPr>
          <p:txBody>
            <a:bodyPr wrap="square" lIns="0" tIns="0" rIns="0" bIns="0" rtlCol="0"/>
            <a:lstStyle/>
            <a:p>
              <a:endParaRPr sz="3066"/>
            </a:p>
          </p:txBody>
        </p:sp>
      </p:grpSp>
      <p:grpSp>
        <p:nvGrpSpPr>
          <p:cNvPr id="57" name="object 46">
            <a:extLst>
              <a:ext uri="{FF2B5EF4-FFF2-40B4-BE49-F238E27FC236}">
                <a16:creationId xmlns:a16="http://schemas.microsoft.com/office/drawing/2014/main" id="{B2D8EF5F-071C-2B06-B7E9-F2D856FBCF83}"/>
              </a:ext>
            </a:extLst>
          </p:cNvPr>
          <p:cNvGrpSpPr/>
          <p:nvPr/>
        </p:nvGrpSpPr>
        <p:grpSpPr>
          <a:xfrm>
            <a:off x="6873232" y="4607371"/>
            <a:ext cx="887191" cy="1252904"/>
            <a:chOff x="4913629" y="3578605"/>
            <a:chExt cx="665480" cy="939800"/>
          </a:xfrm>
        </p:grpSpPr>
        <p:sp>
          <p:nvSpPr>
            <p:cNvPr id="58" name="object 47">
              <a:extLst>
                <a:ext uri="{FF2B5EF4-FFF2-40B4-BE49-F238E27FC236}">
                  <a16:creationId xmlns:a16="http://schemas.microsoft.com/office/drawing/2014/main" id="{82430D28-D69B-6C87-954A-328D9AAE89B5}"/>
                </a:ext>
              </a:extLst>
            </p:cNvPr>
            <p:cNvSpPr/>
            <p:nvPr/>
          </p:nvSpPr>
          <p:spPr>
            <a:xfrm>
              <a:off x="4926329"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59" name="object 48">
              <a:extLst>
                <a:ext uri="{FF2B5EF4-FFF2-40B4-BE49-F238E27FC236}">
                  <a16:creationId xmlns:a16="http://schemas.microsoft.com/office/drawing/2014/main" id="{E702ECBA-1399-3F10-D167-0ED55047C35B}"/>
                </a:ext>
              </a:extLst>
            </p:cNvPr>
            <p:cNvSpPr/>
            <p:nvPr/>
          </p:nvSpPr>
          <p:spPr>
            <a:xfrm>
              <a:off x="4926329"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0" name="object 49">
            <a:extLst>
              <a:ext uri="{FF2B5EF4-FFF2-40B4-BE49-F238E27FC236}">
                <a16:creationId xmlns:a16="http://schemas.microsoft.com/office/drawing/2014/main" id="{1FAA3195-02CF-1988-F4A4-E2D4ACBE795A}"/>
              </a:ext>
            </a:extLst>
          </p:cNvPr>
          <p:cNvSpPr txBox="1"/>
          <p:nvPr/>
        </p:nvSpPr>
        <p:spPr>
          <a:xfrm>
            <a:off x="6945583" y="4868112"/>
            <a:ext cx="720000" cy="618047"/>
          </a:xfrm>
          <a:prstGeom prst="rect">
            <a:avLst/>
          </a:prstGeom>
          <a:solidFill>
            <a:srgbClr val="D7DBE1"/>
          </a:solidFill>
          <a:ln w="25400">
            <a:noFill/>
          </a:ln>
        </p:spPr>
        <p:txBody>
          <a:bodyPr vert="horz" wrap="square" lIns="0" tIns="43173" rIns="0" bIns="0" rtlCol="0">
            <a:spAutoFit/>
          </a:bodyPr>
          <a:lstStyle/>
          <a:p>
            <a:pPr marL="847" algn="ctr">
              <a:spcBef>
                <a:spcPts val="339"/>
              </a:spcBef>
            </a:pPr>
            <a:r>
              <a:rPr sz="3733" b="1" spc="160" dirty="0">
                <a:solidFill>
                  <a:srgbClr val="636363"/>
                </a:solidFill>
                <a:latin typeface="Arial Narrow"/>
                <a:cs typeface="Arial Narrow"/>
              </a:rPr>
              <a:t>4</a:t>
            </a:r>
            <a:endParaRPr sz="3733" dirty="0">
              <a:latin typeface="Arial Narrow"/>
              <a:cs typeface="Arial Narrow"/>
            </a:endParaRPr>
          </a:p>
        </p:txBody>
      </p:sp>
      <p:sp>
        <p:nvSpPr>
          <p:cNvPr id="61" name="object 50">
            <a:extLst>
              <a:ext uri="{FF2B5EF4-FFF2-40B4-BE49-F238E27FC236}">
                <a16:creationId xmlns:a16="http://schemas.microsoft.com/office/drawing/2014/main" id="{D42032F4-DF53-C2B4-D388-A82F864C1501}"/>
              </a:ext>
            </a:extLst>
          </p:cNvPr>
          <p:cNvSpPr txBox="1"/>
          <p:nvPr/>
        </p:nvSpPr>
        <p:spPr>
          <a:xfrm>
            <a:off x="689016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62" name="object 51">
            <a:extLst>
              <a:ext uri="{FF2B5EF4-FFF2-40B4-BE49-F238E27FC236}">
                <a16:creationId xmlns:a16="http://schemas.microsoft.com/office/drawing/2014/main" id="{698B903A-D9FB-5D3D-283E-3BC1E2CD48D5}"/>
              </a:ext>
            </a:extLst>
          </p:cNvPr>
          <p:cNvGrpSpPr/>
          <p:nvPr/>
        </p:nvGrpSpPr>
        <p:grpSpPr>
          <a:xfrm>
            <a:off x="7903322" y="4607371"/>
            <a:ext cx="887191" cy="1252904"/>
            <a:chOff x="5686297" y="3578605"/>
            <a:chExt cx="665480" cy="939800"/>
          </a:xfrm>
        </p:grpSpPr>
        <p:sp>
          <p:nvSpPr>
            <p:cNvPr id="63" name="object 52">
              <a:extLst>
                <a:ext uri="{FF2B5EF4-FFF2-40B4-BE49-F238E27FC236}">
                  <a16:creationId xmlns:a16="http://schemas.microsoft.com/office/drawing/2014/main" id="{5671176F-443E-F480-7682-EEEC02EE0C39}"/>
                </a:ext>
              </a:extLst>
            </p:cNvPr>
            <p:cNvSpPr/>
            <p:nvPr/>
          </p:nvSpPr>
          <p:spPr>
            <a:xfrm>
              <a:off x="5698997"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64" name="object 53">
              <a:extLst>
                <a:ext uri="{FF2B5EF4-FFF2-40B4-BE49-F238E27FC236}">
                  <a16:creationId xmlns:a16="http://schemas.microsoft.com/office/drawing/2014/main" id="{0B4BDAA5-0319-2B0D-3F76-3387110BFC26}"/>
                </a:ext>
              </a:extLst>
            </p:cNvPr>
            <p:cNvSpPr/>
            <p:nvPr/>
          </p:nvSpPr>
          <p:spPr>
            <a:xfrm>
              <a:off x="5698997"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5" name="object 54">
            <a:extLst>
              <a:ext uri="{FF2B5EF4-FFF2-40B4-BE49-F238E27FC236}">
                <a16:creationId xmlns:a16="http://schemas.microsoft.com/office/drawing/2014/main" id="{097C7EBA-55B4-0863-FDB1-1D77022CFD13}"/>
              </a:ext>
            </a:extLst>
          </p:cNvPr>
          <p:cNvSpPr txBox="1"/>
          <p:nvPr/>
        </p:nvSpPr>
        <p:spPr>
          <a:xfrm>
            <a:off x="7975673"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5</a:t>
            </a:r>
            <a:endParaRPr sz="3733">
              <a:latin typeface="Arial Narrow"/>
              <a:cs typeface="Arial Narrow"/>
            </a:endParaRPr>
          </a:p>
        </p:txBody>
      </p:sp>
      <p:sp>
        <p:nvSpPr>
          <p:cNvPr id="66" name="object 55">
            <a:extLst>
              <a:ext uri="{FF2B5EF4-FFF2-40B4-BE49-F238E27FC236}">
                <a16:creationId xmlns:a16="http://schemas.microsoft.com/office/drawing/2014/main" id="{FF6E832C-3634-58C7-F9C4-C023B228229D}"/>
              </a:ext>
            </a:extLst>
          </p:cNvPr>
          <p:cNvSpPr txBox="1"/>
          <p:nvPr/>
        </p:nvSpPr>
        <p:spPr>
          <a:xfrm>
            <a:off x="792025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135" name="object 64">
            <a:extLst>
              <a:ext uri="{FF2B5EF4-FFF2-40B4-BE49-F238E27FC236}">
                <a16:creationId xmlns:a16="http://schemas.microsoft.com/office/drawing/2014/main" id="{E4EC6710-EB1A-A2CC-F147-AD7783E66967}"/>
              </a:ext>
            </a:extLst>
          </p:cNvPr>
          <p:cNvSpPr/>
          <p:nvPr/>
        </p:nvSpPr>
        <p:spPr>
          <a:xfrm>
            <a:off x="2777932" y="2282761"/>
            <a:ext cx="2974799" cy="1219041"/>
          </a:xfrm>
          <a:custGeom>
            <a:avLst/>
            <a:gdLst/>
            <a:ahLst/>
            <a:cxnLst/>
            <a:rect l="l" t="t" r="r" b="b"/>
            <a:pathLst>
              <a:path w="2231390" h="914400">
                <a:moveTo>
                  <a:pt x="0" y="914400"/>
                </a:moveTo>
                <a:lnTo>
                  <a:pt x="640080" y="914400"/>
                </a:lnTo>
                <a:lnTo>
                  <a:pt x="640080" y="0"/>
                </a:lnTo>
                <a:lnTo>
                  <a:pt x="0" y="0"/>
                </a:lnTo>
                <a:lnTo>
                  <a:pt x="0" y="914400"/>
                </a:lnTo>
                <a:close/>
              </a:path>
              <a:path w="2231390" h="914400">
                <a:moveTo>
                  <a:pt x="795527" y="914400"/>
                </a:moveTo>
                <a:lnTo>
                  <a:pt x="1435608" y="914400"/>
                </a:lnTo>
                <a:lnTo>
                  <a:pt x="1435608" y="0"/>
                </a:lnTo>
                <a:lnTo>
                  <a:pt x="795527" y="0"/>
                </a:lnTo>
                <a:lnTo>
                  <a:pt x="795527" y="914400"/>
                </a:lnTo>
                <a:close/>
              </a:path>
              <a:path w="2231390" h="914400">
                <a:moveTo>
                  <a:pt x="1591056" y="914400"/>
                </a:moveTo>
                <a:lnTo>
                  <a:pt x="2231135" y="914400"/>
                </a:lnTo>
                <a:lnTo>
                  <a:pt x="2231135" y="0"/>
                </a:lnTo>
                <a:lnTo>
                  <a:pt x="1591056" y="0"/>
                </a:lnTo>
                <a:lnTo>
                  <a:pt x="1591056" y="914400"/>
                </a:lnTo>
                <a:close/>
              </a:path>
            </a:pathLst>
          </a:custGeom>
          <a:ln w="19050">
            <a:solidFill>
              <a:srgbClr val="636363"/>
            </a:solidFill>
            <a:prstDash val="sysDot"/>
          </a:ln>
        </p:spPr>
        <p:txBody>
          <a:bodyPr wrap="square" lIns="0" tIns="0" rIns="0" bIns="0" rtlCol="0"/>
          <a:lstStyle/>
          <a:p>
            <a:endParaRPr sz="3066"/>
          </a:p>
        </p:txBody>
      </p:sp>
      <p:sp>
        <p:nvSpPr>
          <p:cNvPr id="141" name="文本框 140">
            <a:extLst>
              <a:ext uri="{FF2B5EF4-FFF2-40B4-BE49-F238E27FC236}">
                <a16:creationId xmlns:a16="http://schemas.microsoft.com/office/drawing/2014/main" id="{AFFFDE44-AD6B-3CAB-0915-EA6810404679}"/>
              </a:ext>
            </a:extLst>
          </p:cNvPr>
          <p:cNvSpPr txBox="1"/>
          <p:nvPr/>
        </p:nvSpPr>
        <p:spPr>
          <a:xfrm>
            <a:off x="910630" y="3501802"/>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内存</a:t>
            </a:r>
          </a:p>
        </p:txBody>
      </p:sp>
      <p:sp>
        <p:nvSpPr>
          <p:cNvPr id="142" name="文本框 141">
            <a:extLst>
              <a:ext uri="{FF2B5EF4-FFF2-40B4-BE49-F238E27FC236}">
                <a16:creationId xmlns:a16="http://schemas.microsoft.com/office/drawing/2014/main" id="{B4F973CF-BA7E-C7B3-3CBA-625234333FAA}"/>
              </a:ext>
            </a:extLst>
          </p:cNvPr>
          <p:cNvSpPr txBox="1"/>
          <p:nvPr/>
        </p:nvSpPr>
        <p:spPr>
          <a:xfrm>
            <a:off x="902499" y="5806058"/>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磁盘</a:t>
            </a:r>
          </a:p>
        </p:txBody>
      </p:sp>
      <p:sp>
        <p:nvSpPr>
          <p:cNvPr id="143" name="文本框 142">
            <a:extLst>
              <a:ext uri="{FF2B5EF4-FFF2-40B4-BE49-F238E27FC236}">
                <a16:creationId xmlns:a16="http://schemas.microsoft.com/office/drawing/2014/main" id="{A7BAF6F8-BB18-29CE-3BAE-EC21CF645494}"/>
              </a:ext>
            </a:extLst>
          </p:cNvPr>
          <p:cNvSpPr txBox="1"/>
          <p:nvPr/>
        </p:nvSpPr>
        <p:spPr>
          <a:xfrm>
            <a:off x="2048903" y="2205658"/>
            <a:ext cx="553998" cy="1387770"/>
          </a:xfrm>
          <a:prstGeom prst="rect">
            <a:avLst/>
          </a:prstGeom>
          <a:noFill/>
        </p:spPr>
        <p:txBody>
          <a:bodyPr vert="eaVert" wrap="square" rtlCol="0">
            <a:spAutoFit/>
          </a:bodyPr>
          <a:lstStyle/>
          <a:p>
            <a:pPr algn="ctr"/>
            <a:r>
              <a:rPr lang="zh-CN" altLang="en-US" sz="2400" dirty="0">
                <a:latin typeface="微软雅黑" panose="020B0503020204020204" pitchFamily="34" charset="-122"/>
                <a:ea typeface="微软雅黑" panose="020B0503020204020204" pitchFamily="34" charset="-122"/>
                <a:cs typeface="Arial" panose="020B0604020202020204" pitchFamily="34" charset="0"/>
              </a:rPr>
              <a:t>缓冲池</a:t>
            </a:r>
          </a:p>
        </p:txBody>
      </p:sp>
      <p:sp>
        <p:nvSpPr>
          <p:cNvPr id="144" name="文本框 143">
            <a:extLst>
              <a:ext uri="{FF2B5EF4-FFF2-40B4-BE49-F238E27FC236}">
                <a16:creationId xmlns:a16="http://schemas.microsoft.com/office/drawing/2014/main" id="{29AC8F4A-1567-6A5D-0D06-26F89BA353B5}"/>
              </a:ext>
            </a:extLst>
          </p:cNvPr>
          <p:cNvSpPr txBox="1"/>
          <p:nvPr/>
        </p:nvSpPr>
        <p:spPr>
          <a:xfrm>
            <a:off x="2040692" y="4581922"/>
            <a:ext cx="553998" cy="1323439"/>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cs typeface="Arial" panose="020B0604020202020204" pitchFamily="34" charset="0"/>
              </a:rPr>
              <a:t>数据文件</a:t>
            </a:r>
          </a:p>
        </p:txBody>
      </p:sp>
      <p:sp>
        <p:nvSpPr>
          <p:cNvPr id="145" name="文本框 144">
            <a:extLst>
              <a:ext uri="{FF2B5EF4-FFF2-40B4-BE49-F238E27FC236}">
                <a16:creationId xmlns:a16="http://schemas.microsoft.com/office/drawing/2014/main" id="{047E9932-A591-A2F9-5AC0-74F0B64F2765}"/>
              </a:ext>
            </a:extLst>
          </p:cNvPr>
          <p:cNvSpPr txBox="1"/>
          <p:nvPr/>
        </p:nvSpPr>
        <p:spPr>
          <a:xfrm>
            <a:off x="10612451" y="4946302"/>
            <a:ext cx="49244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页</a:t>
            </a:r>
          </a:p>
        </p:txBody>
      </p:sp>
      <p:grpSp>
        <p:nvGrpSpPr>
          <p:cNvPr id="3" name="组合 2">
            <a:extLst>
              <a:ext uri="{FF2B5EF4-FFF2-40B4-BE49-F238E27FC236}">
                <a16:creationId xmlns:a16="http://schemas.microsoft.com/office/drawing/2014/main" id="{9575B0F3-D441-5168-C3F6-B92DE60DD3B3}"/>
              </a:ext>
            </a:extLst>
          </p:cNvPr>
          <p:cNvGrpSpPr/>
          <p:nvPr/>
        </p:nvGrpSpPr>
        <p:grpSpPr>
          <a:xfrm>
            <a:off x="8825600" y="1341562"/>
            <a:ext cx="2448686" cy="1217348"/>
            <a:chOff x="8825600" y="1341562"/>
            <a:chExt cx="2448686" cy="1217348"/>
          </a:xfrm>
        </p:grpSpPr>
        <p:sp>
          <p:nvSpPr>
            <p:cNvPr id="138" name="object 67">
              <a:extLst>
                <a:ext uri="{FF2B5EF4-FFF2-40B4-BE49-F238E27FC236}">
                  <a16:creationId xmlns:a16="http://schemas.microsoft.com/office/drawing/2014/main" id="{98CEBDA3-63DB-F599-B6BE-09E8B8186BF3}"/>
                </a:ext>
              </a:extLst>
            </p:cNvPr>
            <p:cNvSpPr/>
            <p:nvPr/>
          </p:nvSpPr>
          <p:spPr>
            <a:xfrm>
              <a:off x="8825600" y="1341562"/>
              <a:ext cx="1230046" cy="1217348"/>
            </a:xfrm>
            <a:custGeom>
              <a:avLst/>
              <a:gdLst/>
              <a:ahLst/>
              <a:cxnLst/>
              <a:rect l="l" t="t" r="r" b="b"/>
              <a:pathLst>
                <a:path w="922654" h="913130">
                  <a:moveTo>
                    <a:pt x="545299" y="719328"/>
                  </a:moveTo>
                  <a:lnTo>
                    <a:pt x="507695" y="692416"/>
                  </a:lnTo>
                  <a:lnTo>
                    <a:pt x="505117" y="683450"/>
                  </a:lnTo>
                  <a:lnTo>
                    <a:pt x="501992" y="674662"/>
                  </a:lnTo>
                  <a:lnTo>
                    <a:pt x="498335" y="666102"/>
                  </a:lnTo>
                  <a:lnTo>
                    <a:pt x="497243" y="663930"/>
                  </a:lnTo>
                  <a:lnTo>
                    <a:pt x="494144" y="657796"/>
                  </a:lnTo>
                  <a:lnTo>
                    <a:pt x="504139" y="645528"/>
                  </a:lnTo>
                  <a:lnTo>
                    <a:pt x="508482" y="637527"/>
                  </a:lnTo>
                  <a:lnTo>
                    <a:pt x="509663" y="628802"/>
                  </a:lnTo>
                  <a:lnTo>
                    <a:pt x="507707" y="620229"/>
                  </a:lnTo>
                  <a:lnTo>
                    <a:pt x="502653" y="612686"/>
                  </a:lnTo>
                  <a:lnTo>
                    <a:pt x="491909" y="601700"/>
                  </a:lnTo>
                  <a:lnTo>
                    <a:pt x="485140" y="594779"/>
                  </a:lnTo>
                  <a:lnTo>
                    <a:pt x="477697" y="589546"/>
                  </a:lnTo>
                  <a:lnTo>
                    <a:pt x="469163" y="587375"/>
                  </a:lnTo>
                  <a:lnTo>
                    <a:pt x="460400" y="588340"/>
                  </a:lnTo>
                  <a:lnTo>
                    <a:pt x="452297" y="592505"/>
                  </a:lnTo>
                  <a:lnTo>
                    <a:pt x="440321" y="601700"/>
                  </a:lnTo>
                  <a:lnTo>
                    <a:pt x="437845" y="600316"/>
                  </a:lnTo>
                  <a:lnTo>
                    <a:pt x="431711" y="596887"/>
                  </a:lnTo>
                  <a:lnTo>
                    <a:pt x="428739" y="595477"/>
                  </a:lnTo>
                  <a:lnTo>
                    <a:pt x="428739" y="729805"/>
                  </a:lnTo>
                  <a:lnTo>
                    <a:pt x="423329" y="755065"/>
                  </a:lnTo>
                  <a:lnTo>
                    <a:pt x="409105" y="775576"/>
                  </a:lnTo>
                  <a:lnTo>
                    <a:pt x="388239" y="789279"/>
                  </a:lnTo>
                  <a:lnTo>
                    <a:pt x="362839" y="794118"/>
                  </a:lnTo>
                  <a:lnTo>
                    <a:pt x="337578" y="788695"/>
                  </a:lnTo>
                  <a:lnTo>
                    <a:pt x="317068" y="774484"/>
                  </a:lnTo>
                  <a:lnTo>
                    <a:pt x="303352" y="753618"/>
                  </a:lnTo>
                  <a:lnTo>
                    <a:pt x="298526" y="728218"/>
                  </a:lnTo>
                  <a:lnTo>
                    <a:pt x="303936" y="702970"/>
                  </a:lnTo>
                  <a:lnTo>
                    <a:pt x="318147" y="682459"/>
                  </a:lnTo>
                  <a:lnTo>
                    <a:pt x="339026" y="668756"/>
                  </a:lnTo>
                  <a:lnTo>
                    <a:pt x="364426" y="663930"/>
                  </a:lnTo>
                  <a:lnTo>
                    <a:pt x="389686" y="669340"/>
                  </a:lnTo>
                  <a:lnTo>
                    <a:pt x="410197" y="683552"/>
                  </a:lnTo>
                  <a:lnTo>
                    <a:pt x="423900" y="704418"/>
                  </a:lnTo>
                  <a:lnTo>
                    <a:pt x="428739" y="729805"/>
                  </a:lnTo>
                  <a:lnTo>
                    <a:pt x="428739" y="595477"/>
                  </a:lnTo>
                  <a:lnTo>
                    <a:pt x="422833" y="592670"/>
                  </a:lnTo>
                  <a:lnTo>
                    <a:pt x="413689" y="589064"/>
                  </a:lnTo>
                  <a:lnTo>
                    <a:pt x="404304" y="586079"/>
                  </a:lnTo>
                  <a:lnTo>
                    <a:pt x="402717" y="570534"/>
                  </a:lnTo>
                  <a:lnTo>
                    <a:pt x="353339" y="548081"/>
                  </a:lnTo>
                  <a:lnTo>
                    <a:pt x="344385" y="549617"/>
                  </a:lnTo>
                  <a:lnTo>
                    <a:pt x="336804" y="554113"/>
                  </a:lnTo>
                  <a:lnTo>
                    <a:pt x="331292" y="560997"/>
                  </a:lnTo>
                  <a:lnTo>
                    <a:pt x="328510" y="569645"/>
                  </a:lnTo>
                  <a:lnTo>
                    <a:pt x="326529" y="585089"/>
                  </a:lnTo>
                  <a:lnTo>
                    <a:pt x="316826" y="587933"/>
                  </a:lnTo>
                  <a:lnTo>
                    <a:pt x="307352" y="591439"/>
                  </a:lnTo>
                  <a:lnTo>
                    <a:pt x="298132" y="595566"/>
                  </a:lnTo>
                  <a:lnTo>
                    <a:pt x="289217" y="600316"/>
                  </a:lnTo>
                  <a:lnTo>
                    <a:pt x="276860" y="590232"/>
                  </a:lnTo>
                  <a:lnTo>
                    <a:pt x="268859" y="585889"/>
                  </a:lnTo>
                  <a:lnTo>
                    <a:pt x="260134" y="584695"/>
                  </a:lnTo>
                  <a:lnTo>
                    <a:pt x="251561" y="586651"/>
                  </a:lnTo>
                  <a:lnTo>
                    <a:pt x="244005" y="591718"/>
                  </a:lnTo>
                  <a:lnTo>
                    <a:pt x="225996" y="609320"/>
                  </a:lnTo>
                  <a:lnTo>
                    <a:pt x="220751" y="616762"/>
                  </a:lnTo>
                  <a:lnTo>
                    <a:pt x="218579" y="625297"/>
                  </a:lnTo>
                  <a:lnTo>
                    <a:pt x="219557" y="634047"/>
                  </a:lnTo>
                  <a:lnTo>
                    <a:pt x="223723" y="642162"/>
                  </a:lnTo>
                  <a:lnTo>
                    <a:pt x="234315" y="655815"/>
                  </a:lnTo>
                  <a:lnTo>
                    <a:pt x="229958" y="664108"/>
                  </a:lnTo>
                  <a:lnTo>
                    <a:pt x="226123" y="672642"/>
                  </a:lnTo>
                  <a:lnTo>
                    <a:pt x="222846" y="681431"/>
                  </a:lnTo>
                  <a:lnTo>
                    <a:pt x="220154" y="690435"/>
                  </a:lnTo>
                  <a:lnTo>
                    <a:pt x="202831" y="692213"/>
                  </a:lnTo>
                  <a:lnTo>
                    <a:pt x="180378" y="741578"/>
                  </a:lnTo>
                  <a:lnTo>
                    <a:pt x="181914" y="750544"/>
                  </a:lnTo>
                  <a:lnTo>
                    <a:pt x="186423" y="758113"/>
                  </a:lnTo>
                  <a:lnTo>
                    <a:pt x="193294" y="763638"/>
                  </a:lnTo>
                  <a:lnTo>
                    <a:pt x="201955" y="766419"/>
                  </a:lnTo>
                  <a:lnTo>
                    <a:pt x="220357" y="768794"/>
                  </a:lnTo>
                  <a:lnTo>
                    <a:pt x="222897" y="777074"/>
                  </a:lnTo>
                  <a:lnTo>
                    <a:pt x="225920" y="785164"/>
                  </a:lnTo>
                  <a:lnTo>
                    <a:pt x="229425" y="793064"/>
                  </a:lnTo>
                  <a:lnTo>
                    <a:pt x="233413" y="800735"/>
                  </a:lnTo>
                  <a:lnTo>
                    <a:pt x="221538" y="815378"/>
                  </a:lnTo>
                  <a:lnTo>
                    <a:pt x="217195" y="823379"/>
                  </a:lnTo>
                  <a:lnTo>
                    <a:pt x="216014" y="832104"/>
                  </a:lnTo>
                  <a:lnTo>
                    <a:pt x="217970" y="840676"/>
                  </a:lnTo>
                  <a:lnTo>
                    <a:pt x="223024" y="848220"/>
                  </a:lnTo>
                  <a:lnTo>
                    <a:pt x="240538" y="866127"/>
                  </a:lnTo>
                  <a:lnTo>
                    <a:pt x="248005" y="871372"/>
                  </a:lnTo>
                  <a:lnTo>
                    <a:pt x="256514" y="873531"/>
                  </a:lnTo>
                  <a:lnTo>
                    <a:pt x="265277" y="872566"/>
                  </a:lnTo>
                  <a:lnTo>
                    <a:pt x="273392" y="868400"/>
                  </a:lnTo>
                  <a:lnTo>
                    <a:pt x="288137" y="857034"/>
                  </a:lnTo>
                  <a:lnTo>
                    <a:pt x="296037" y="861377"/>
                  </a:lnTo>
                  <a:lnTo>
                    <a:pt x="304152" y="865238"/>
                  </a:lnTo>
                  <a:lnTo>
                    <a:pt x="312470" y="868578"/>
                  </a:lnTo>
                  <a:lnTo>
                    <a:pt x="320992" y="871372"/>
                  </a:lnTo>
                  <a:lnTo>
                    <a:pt x="322961" y="890371"/>
                  </a:lnTo>
                  <a:lnTo>
                    <a:pt x="372338" y="912825"/>
                  </a:lnTo>
                  <a:lnTo>
                    <a:pt x="381304" y="911288"/>
                  </a:lnTo>
                  <a:lnTo>
                    <a:pt x="388874" y="906792"/>
                  </a:lnTo>
                  <a:lnTo>
                    <a:pt x="394398" y="899909"/>
                  </a:lnTo>
                  <a:lnTo>
                    <a:pt x="397179" y="891260"/>
                  </a:lnTo>
                  <a:lnTo>
                    <a:pt x="399453" y="873252"/>
                  </a:lnTo>
                  <a:lnTo>
                    <a:pt x="408686" y="870661"/>
                  </a:lnTo>
                  <a:lnTo>
                    <a:pt x="417703" y="867473"/>
                  </a:lnTo>
                  <a:lnTo>
                    <a:pt x="426504" y="863727"/>
                  </a:lnTo>
                  <a:lnTo>
                    <a:pt x="435076" y="859396"/>
                  </a:lnTo>
                  <a:lnTo>
                    <a:pt x="448932" y="870585"/>
                  </a:lnTo>
                  <a:lnTo>
                    <a:pt x="456920" y="874928"/>
                  </a:lnTo>
                  <a:lnTo>
                    <a:pt x="465645" y="876109"/>
                  </a:lnTo>
                  <a:lnTo>
                    <a:pt x="474218" y="874153"/>
                  </a:lnTo>
                  <a:lnTo>
                    <a:pt x="481774" y="869099"/>
                  </a:lnTo>
                  <a:lnTo>
                    <a:pt x="491693" y="859396"/>
                  </a:lnTo>
                  <a:lnTo>
                    <a:pt x="494118" y="857034"/>
                  </a:lnTo>
                  <a:lnTo>
                    <a:pt x="499694" y="851585"/>
                  </a:lnTo>
                  <a:lnTo>
                    <a:pt x="504926" y="844143"/>
                  </a:lnTo>
                  <a:lnTo>
                    <a:pt x="507098" y="835609"/>
                  </a:lnTo>
                  <a:lnTo>
                    <a:pt x="506133" y="826846"/>
                  </a:lnTo>
                  <a:lnTo>
                    <a:pt x="501967" y="818743"/>
                  </a:lnTo>
                  <a:lnTo>
                    <a:pt x="491375" y="805002"/>
                  </a:lnTo>
                  <a:lnTo>
                    <a:pt x="495998" y="796709"/>
                  </a:lnTo>
                  <a:lnTo>
                    <a:pt x="497217" y="794118"/>
                  </a:lnTo>
                  <a:lnTo>
                    <a:pt x="500037" y="788162"/>
                  </a:lnTo>
                  <a:lnTo>
                    <a:pt x="503516" y="779386"/>
                  </a:lnTo>
                  <a:lnTo>
                    <a:pt x="506412" y="770369"/>
                  </a:lnTo>
                  <a:lnTo>
                    <a:pt x="522833" y="768692"/>
                  </a:lnTo>
                  <a:lnTo>
                    <a:pt x="531545" y="766114"/>
                  </a:lnTo>
                  <a:lnTo>
                    <a:pt x="538556" y="760755"/>
                  </a:lnTo>
                  <a:lnTo>
                    <a:pt x="543255" y="753275"/>
                  </a:lnTo>
                  <a:lnTo>
                    <a:pt x="545007" y="744347"/>
                  </a:lnTo>
                  <a:lnTo>
                    <a:pt x="545299" y="719328"/>
                  </a:lnTo>
                  <a:close/>
                </a:path>
                <a:path w="922654" h="913130">
                  <a:moveTo>
                    <a:pt x="546684" y="242404"/>
                  </a:moveTo>
                  <a:lnTo>
                    <a:pt x="489788" y="213512"/>
                  </a:lnTo>
                  <a:lnTo>
                    <a:pt x="485787" y="200088"/>
                  </a:lnTo>
                  <a:lnTo>
                    <a:pt x="480936" y="186994"/>
                  </a:lnTo>
                  <a:lnTo>
                    <a:pt x="475259" y="174244"/>
                  </a:lnTo>
                  <a:lnTo>
                    <a:pt x="474853" y="173456"/>
                  </a:lnTo>
                  <a:lnTo>
                    <a:pt x="468807" y="161886"/>
                  </a:lnTo>
                  <a:lnTo>
                    <a:pt x="490181" y="134874"/>
                  </a:lnTo>
                  <a:lnTo>
                    <a:pt x="494487" y="126733"/>
                  </a:lnTo>
                  <a:lnTo>
                    <a:pt x="495554" y="117881"/>
                  </a:lnTo>
                  <a:lnTo>
                    <a:pt x="493471" y="109220"/>
                  </a:lnTo>
                  <a:lnTo>
                    <a:pt x="488302" y="101638"/>
                  </a:lnTo>
                  <a:lnTo>
                    <a:pt x="466293" y="79654"/>
                  </a:lnTo>
                  <a:lnTo>
                    <a:pt x="465556" y="78905"/>
                  </a:lnTo>
                  <a:lnTo>
                    <a:pt x="446646" y="60032"/>
                  </a:lnTo>
                  <a:lnTo>
                    <a:pt x="439064" y="54787"/>
                  </a:lnTo>
                  <a:lnTo>
                    <a:pt x="430390" y="52705"/>
                  </a:lnTo>
                  <a:lnTo>
                    <a:pt x="421551" y="53809"/>
                  </a:lnTo>
                  <a:lnTo>
                    <a:pt x="413410" y="58127"/>
                  </a:lnTo>
                  <a:lnTo>
                    <a:pt x="387184" y="78905"/>
                  </a:lnTo>
                  <a:lnTo>
                    <a:pt x="374205" y="71831"/>
                  </a:lnTo>
                  <a:lnTo>
                    <a:pt x="372249" y="70942"/>
                  </a:lnTo>
                  <a:lnTo>
                    <a:pt x="372249" y="271094"/>
                  </a:lnTo>
                  <a:lnTo>
                    <a:pt x="364553" y="309054"/>
                  </a:lnTo>
                  <a:lnTo>
                    <a:pt x="343598" y="340093"/>
                  </a:lnTo>
                  <a:lnTo>
                    <a:pt x="312547" y="361048"/>
                  </a:lnTo>
                  <a:lnTo>
                    <a:pt x="274574" y="368731"/>
                  </a:lnTo>
                  <a:lnTo>
                    <a:pt x="236613" y="361048"/>
                  </a:lnTo>
                  <a:lnTo>
                    <a:pt x="205562" y="340093"/>
                  </a:lnTo>
                  <a:lnTo>
                    <a:pt x="184607" y="309054"/>
                  </a:lnTo>
                  <a:lnTo>
                    <a:pt x="176911" y="271094"/>
                  </a:lnTo>
                  <a:lnTo>
                    <a:pt x="184607" y="233133"/>
                  </a:lnTo>
                  <a:lnTo>
                    <a:pt x="205562" y="202095"/>
                  </a:lnTo>
                  <a:lnTo>
                    <a:pt x="236613" y="181140"/>
                  </a:lnTo>
                  <a:lnTo>
                    <a:pt x="274574" y="173456"/>
                  </a:lnTo>
                  <a:lnTo>
                    <a:pt x="312547" y="181140"/>
                  </a:lnTo>
                  <a:lnTo>
                    <a:pt x="343598" y="202095"/>
                  </a:lnTo>
                  <a:lnTo>
                    <a:pt x="364553" y="233133"/>
                  </a:lnTo>
                  <a:lnTo>
                    <a:pt x="372249" y="271094"/>
                  </a:lnTo>
                  <a:lnTo>
                    <a:pt x="372249" y="70942"/>
                  </a:lnTo>
                  <a:lnTo>
                    <a:pt x="360794" y="65671"/>
                  </a:lnTo>
                  <a:lnTo>
                    <a:pt x="347014" y="60452"/>
                  </a:lnTo>
                  <a:lnTo>
                    <a:pt x="332854" y="56159"/>
                  </a:lnTo>
                  <a:lnTo>
                    <a:pt x="328904" y="22186"/>
                  </a:lnTo>
                  <a:lnTo>
                    <a:pt x="326174" y="13398"/>
                  </a:lnTo>
                  <a:lnTo>
                    <a:pt x="320675" y="6362"/>
                  </a:lnTo>
                  <a:lnTo>
                    <a:pt x="313080" y="1689"/>
                  </a:lnTo>
                  <a:lnTo>
                    <a:pt x="304063" y="0"/>
                  </a:lnTo>
                  <a:lnTo>
                    <a:pt x="244995" y="0"/>
                  </a:lnTo>
                  <a:lnTo>
                    <a:pt x="216192" y="56159"/>
                  </a:lnTo>
                  <a:lnTo>
                    <a:pt x="201676" y="60553"/>
                  </a:lnTo>
                  <a:lnTo>
                    <a:pt x="187528" y="65951"/>
                  </a:lnTo>
                  <a:lnTo>
                    <a:pt x="173786" y="72326"/>
                  </a:lnTo>
                  <a:lnTo>
                    <a:pt x="160489" y="79654"/>
                  </a:lnTo>
                  <a:lnTo>
                    <a:pt x="133273" y="58127"/>
                  </a:lnTo>
                  <a:lnTo>
                    <a:pt x="125133" y="53835"/>
                  </a:lnTo>
                  <a:lnTo>
                    <a:pt x="116281" y="52768"/>
                  </a:lnTo>
                  <a:lnTo>
                    <a:pt x="107619" y="54864"/>
                  </a:lnTo>
                  <a:lnTo>
                    <a:pt x="100037" y="60032"/>
                  </a:lnTo>
                  <a:lnTo>
                    <a:pt x="58280" y="101739"/>
                  </a:lnTo>
                  <a:lnTo>
                    <a:pt x="53073" y="109321"/>
                  </a:lnTo>
                  <a:lnTo>
                    <a:pt x="50990" y="117983"/>
                  </a:lnTo>
                  <a:lnTo>
                    <a:pt x="52082" y="126834"/>
                  </a:lnTo>
                  <a:lnTo>
                    <a:pt x="56400" y="134975"/>
                  </a:lnTo>
                  <a:lnTo>
                    <a:pt x="79159" y="163766"/>
                  </a:lnTo>
                  <a:lnTo>
                    <a:pt x="72745" y="176276"/>
                  </a:lnTo>
                  <a:lnTo>
                    <a:pt x="67157" y="189153"/>
                  </a:lnTo>
                  <a:lnTo>
                    <a:pt x="62433" y="202374"/>
                  </a:lnTo>
                  <a:lnTo>
                    <a:pt x="58572" y="215887"/>
                  </a:lnTo>
                  <a:lnTo>
                    <a:pt x="22161" y="220040"/>
                  </a:lnTo>
                  <a:lnTo>
                    <a:pt x="13360" y="222770"/>
                  </a:lnTo>
                  <a:lnTo>
                    <a:pt x="6324" y="228269"/>
                  </a:lnTo>
                  <a:lnTo>
                    <a:pt x="1676" y="235864"/>
                  </a:lnTo>
                  <a:lnTo>
                    <a:pt x="0" y="244881"/>
                  </a:lnTo>
                  <a:lnTo>
                    <a:pt x="0" y="303936"/>
                  </a:lnTo>
                  <a:lnTo>
                    <a:pt x="60553" y="333222"/>
                  </a:lnTo>
                  <a:lnTo>
                    <a:pt x="64541" y="345567"/>
                  </a:lnTo>
                  <a:lnTo>
                    <a:pt x="69227" y="357657"/>
                  </a:lnTo>
                  <a:lnTo>
                    <a:pt x="74599" y="369443"/>
                  </a:lnTo>
                  <a:lnTo>
                    <a:pt x="80645" y="380898"/>
                  </a:lnTo>
                  <a:lnTo>
                    <a:pt x="56400" y="411467"/>
                  </a:lnTo>
                  <a:lnTo>
                    <a:pt x="52095" y="419608"/>
                  </a:lnTo>
                  <a:lnTo>
                    <a:pt x="51028" y="428459"/>
                  </a:lnTo>
                  <a:lnTo>
                    <a:pt x="53111" y="437121"/>
                  </a:lnTo>
                  <a:lnTo>
                    <a:pt x="58280" y="444703"/>
                  </a:lnTo>
                  <a:lnTo>
                    <a:pt x="100037" y="486448"/>
                  </a:lnTo>
                  <a:lnTo>
                    <a:pt x="107619" y="491655"/>
                  </a:lnTo>
                  <a:lnTo>
                    <a:pt x="116281" y="493737"/>
                  </a:lnTo>
                  <a:lnTo>
                    <a:pt x="125133" y="492645"/>
                  </a:lnTo>
                  <a:lnTo>
                    <a:pt x="133273" y="488327"/>
                  </a:lnTo>
                  <a:lnTo>
                    <a:pt x="163652" y="464299"/>
                  </a:lnTo>
                  <a:lnTo>
                    <a:pt x="175564" y="470674"/>
                  </a:lnTo>
                  <a:lnTo>
                    <a:pt x="187807" y="476300"/>
                  </a:lnTo>
                  <a:lnTo>
                    <a:pt x="200380" y="481164"/>
                  </a:lnTo>
                  <a:lnTo>
                    <a:pt x="213233" y="485267"/>
                  </a:lnTo>
                  <a:lnTo>
                    <a:pt x="217779" y="524344"/>
                  </a:lnTo>
                  <a:lnTo>
                    <a:pt x="220510" y="533146"/>
                  </a:lnTo>
                  <a:lnTo>
                    <a:pt x="226009" y="540169"/>
                  </a:lnTo>
                  <a:lnTo>
                    <a:pt x="233603" y="544817"/>
                  </a:lnTo>
                  <a:lnTo>
                    <a:pt x="242620" y="546506"/>
                  </a:lnTo>
                  <a:lnTo>
                    <a:pt x="301688" y="546506"/>
                  </a:lnTo>
                  <a:lnTo>
                    <a:pt x="330885" y="486651"/>
                  </a:lnTo>
                  <a:lnTo>
                    <a:pt x="344678" y="482574"/>
                  </a:lnTo>
                  <a:lnTo>
                    <a:pt x="358152" y="477621"/>
                  </a:lnTo>
                  <a:lnTo>
                    <a:pt x="371271" y="471817"/>
                  </a:lnTo>
                  <a:lnTo>
                    <a:pt x="384009" y="465188"/>
                  </a:lnTo>
                  <a:lnTo>
                    <a:pt x="413410" y="488429"/>
                  </a:lnTo>
                  <a:lnTo>
                    <a:pt x="421551" y="492734"/>
                  </a:lnTo>
                  <a:lnTo>
                    <a:pt x="430390" y="493801"/>
                  </a:lnTo>
                  <a:lnTo>
                    <a:pt x="439064" y="491718"/>
                  </a:lnTo>
                  <a:lnTo>
                    <a:pt x="446646" y="486549"/>
                  </a:lnTo>
                  <a:lnTo>
                    <a:pt x="468020" y="465188"/>
                  </a:lnTo>
                  <a:lnTo>
                    <a:pt x="468909" y="464299"/>
                  </a:lnTo>
                  <a:lnTo>
                    <a:pt x="488403" y="444804"/>
                  </a:lnTo>
                  <a:lnTo>
                    <a:pt x="493610" y="437222"/>
                  </a:lnTo>
                  <a:lnTo>
                    <a:pt x="495693" y="428561"/>
                  </a:lnTo>
                  <a:lnTo>
                    <a:pt x="494601" y="419709"/>
                  </a:lnTo>
                  <a:lnTo>
                    <a:pt x="490283" y="411568"/>
                  </a:lnTo>
                  <a:lnTo>
                    <a:pt x="467423" y="382587"/>
                  </a:lnTo>
                  <a:lnTo>
                    <a:pt x="474154" y="370065"/>
                  </a:lnTo>
                  <a:lnTo>
                    <a:pt x="474764" y="368731"/>
                  </a:lnTo>
                  <a:lnTo>
                    <a:pt x="480072" y="357174"/>
                  </a:lnTo>
                  <a:lnTo>
                    <a:pt x="485127" y="343928"/>
                  </a:lnTo>
                  <a:lnTo>
                    <a:pt x="489292" y="330352"/>
                  </a:lnTo>
                  <a:lnTo>
                    <a:pt x="524522" y="326301"/>
                  </a:lnTo>
                  <a:lnTo>
                    <a:pt x="533323" y="323570"/>
                  </a:lnTo>
                  <a:lnTo>
                    <a:pt x="540346" y="318071"/>
                  </a:lnTo>
                  <a:lnTo>
                    <a:pt x="544995" y="310476"/>
                  </a:lnTo>
                  <a:lnTo>
                    <a:pt x="546684" y="301459"/>
                  </a:lnTo>
                  <a:lnTo>
                    <a:pt x="546684" y="242404"/>
                  </a:lnTo>
                  <a:close/>
                </a:path>
                <a:path w="922654" h="913130">
                  <a:moveTo>
                    <a:pt x="922324" y="505650"/>
                  </a:moveTo>
                  <a:lnTo>
                    <a:pt x="918857" y="464985"/>
                  </a:lnTo>
                  <a:lnTo>
                    <a:pt x="870127" y="441540"/>
                  </a:lnTo>
                  <a:lnTo>
                    <a:pt x="865949" y="430860"/>
                  </a:lnTo>
                  <a:lnTo>
                    <a:pt x="862533" y="423545"/>
                  </a:lnTo>
                  <a:lnTo>
                    <a:pt x="861110" y="420497"/>
                  </a:lnTo>
                  <a:lnTo>
                    <a:pt x="855624" y="410464"/>
                  </a:lnTo>
                  <a:lnTo>
                    <a:pt x="849503" y="400786"/>
                  </a:lnTo>
                  <a:lnTo>
                    <a:pt x="863028" y="380415"/>
                  </a:lnTo>
                  <a:lnTo>
                    <a:pt x="866673" y="372021"/>
                  </a:lnTo>
                  <a:lnTo>
                    <a:pt x="867054" y="363194"/>
                  </a:lnTo>
                  <a:lnTo>
                    <a:pt x="864311" y="354812"/>
                  </a:lnTo>
                  <a:lnTo>
                    <a:pt x="864120" y="354584"/>
                  </a:lnTo>
                  <a:lnTo>
                    <a:pt x="858570" y="347764"/>
                  </a:lnTo>
                  <a:lnTo>
                    <a:pt x="847559" y="338467"/>
                  </a:lnTo>
                  <a:lnTo>
                    <a:pt x="827405" y="321449"/>
                  </a:lnTo>
                  <a:lnTo>
                    <a:pt x="819492" y="316953"/>
                  </a:lnTo>
                  <a:lnTo>
                    <a:pt x="810793" y="315620"/>
                  </a:lnTo>
                  <a:lnTo>
                    <a:pt x="802170" y="317423"/>
                  </a:lnTo>
                  <a:lnTo>
                    <a:pt x="794550" y="322338"/>
                  </a:lnTo>
                  <a:lnTo>
                    <a:pt x="778217" y="337642"/>
                  </a:lnTo>
                  <a:lnTo>
                    <a:pt x="778217" y="496443"/>
                  </a:lnTo>
                  <a:lnTo>
                    <a:pt x="774598" y="527951"/>
                  </a:lnTo>
                  <a:lnTo>
                    <a:pt x="759650" y="554723"/>
                  </a:lnTo>
                  <a:lnTo>
                    <a:pt x="735761" y="573951"/>
                  </a:lnTo>
                  <a:lnTo>
                    <a:pt x="705294" y="582803"/>
                  </a:lnTo>
                  <a:lnTo>
                    <a:pt x="673785" y="579183"/>
                  </a:lnTo>
                  <a:lnTo>
                    <a:pt x="647014" y="564235"/>
                  </a:lnTo>
                  <a:lnTo>
                    <a:pt x="627786" y="540359"/>
                  </a:lnTo>
                  <a:lnTo>
                    <a:pt x="618921" y="509905"/>
                  </a:lnTo>
                  <a:lnTo>
                    <a:pt x="622554" y="478396"/>
                  </a:lnTo>
                  <a:lnTo>
                    <a:pt x="637489" y="451624"/>
                  </a:lnTo>
                  <a:lnTo>
                    <a:pt x="661377" y="432396"/>
                  </a:lnTo>
                  <a:lnTo>
                    <a:pt x="691845" y="423545"/>
                  </a:lnTo>
                  <a:lnTo>
                    <a:pt x="723353" y="427164"/>
                  </a:lnTo>
                  <a:lnTo>
                    <a:pt x="750138" y="442112"/>
                  </a:lnTo>
                  <a:lnTo>
                    <a:pt x="769353" y="466001"/>
                  </a:lnTo>
                  <a:lnTo>
                    <a:pt x="778217" y="496443"/>
                  </a:lnTo>
                  <a:lnTo>
                    <a:pt x="778217" y="337642"/>
                  </a:lnTo>
                  <a:lnTo>
                    <a:pt x="777328" y="338467"/>
                  </a:lnTo>
                  <a:lnTo>
                    <a:pt x="766267" y="333590"/>
                  </a:lnTo>
                  <a:lnTo>
                    <a:pt x="754900" y="329488"/>
                  </a:lnTo>
                  <a:lnTo>
                    <a:pt x="743267" y="326161"/>
                  </a:lnTo>
                  <a:lnTo>
                    <a:pt x="731418" y="323621"/>
                  </a:lnTo>
                  <a:lnTo>
                    <a:pt x="726567" y="299872"/>
                  </a:lnTo>
                  <a:lnTo>
                    <a:pt x="723163" y="291477"/>
                  </a:lnTo>
                  <a:lnTo>
                    <a:pt x="717156" y="285013"/>
                  </a:lnTo>
                  <a:lnTo>
                    <a:pt x="709282" y="281051"/>
                  </a:lnTo>
                  <a:lnTo>
                    <a:pt x="700252" y="280098"/>
                  </a:lnTo>
                  <a:lnTo>
                    <a:pt x="659587" y="283565"/>
                  </a:lnTo>
                  <a:lnTo>
                    <a:pt x="636130" y="331533"/>
                  </a:lnTo>
                  <a:lnTo>
                    <a:pt x="624586" y="336156"/>
                  </a:lnTo>
                  <a:lnTo>
                    <a:pt x="613397" y="341541"/>
                  </a:lnTo>
                  <a:lnTo>
                    <a:pt x="602513" y="347764"/>
                  </a:lnTo>
                  <a:lnTo>
                    <a:pt x="592302" y="354584"/>
                  </a:lnTo>
                  <a:lnTo>
                    <a:pt x="571715" y="340931"/>
                  </a:lnTo>
                  <a:lnTo>
                    <a:pt x="563346" y="337388"/>
                  </a:lnTo>
                  <a:lnTo>
                    <a:pt x="554545" y="337070"/>
                  </a:lnTo>
                  <a:lnTo>
                    <a:pt x="546201" y="339839"/>
                  </a:lnTo>
                  <a:lnTo>
                    <a:pt x="539165" y="345579"/>
                  </a:lnTo>
                  <a:lnTo>
                    <a:pt x="512838" y="376948"/>
                  </a:lnTo>
                  <a:lnTo>
                    <a:pt x="508342" y="384848"/>
                  </a:lnTo>
                  <a:lnTo>
                    <a:pt x="507022" y="393547"/>
                  </a:lnTo>
                  <a:lnTo>
                    <a:pt x="508825" y="402170"/>
                  </a:lnTo>
                  <a:lnTo>
                    <a:pt x="513727" y="409790"/>
                  </a:lnTo>
                  <a:lnTo>
                    <a:pt x="531749" y="428980"/>
                  </a:lnTo>
                  <a:lnTo>
                    <a:pt x="527405" y="439635"/>
                  </a:lnTo>
                  <a:lnTo>
                    <a:pt x="523748" y="450532"/>
                  </a:lnTo>
                  <a:lnTo>
                    <a:pt x="520763" y="461632"/>
                  </a:lnTo>
                  <a:lnTo>
                    <a:pt x="518490" y="472897"/>
                  </a:lnTo>
                  <a:lnTo>
                    <a:pt x="492760" y="478142"/>
                  </a:lnTo>
                  <a:lnTo>
                    <a:pt x="484352" y="481545"/>
                  </a:lnTo>
                  <a:lnTo>
                    <a:pt x="477888" y="487553"/>
                  </a:lnTo>
                  <a:lnTo>
                    <a:pt x="473913" y="495439"/>
                  </a:lnTo>
                  <a:lnTo>
                    <a:pt x="472973" y="504456"/>
                  </a:lnTo>
                  <a:lnTo>
                    <a:pt x="476427" y="545122"/>
                  </a:lnTo>
                  <a:lnTo>
                    <a:pt x="528078" y="568655"/>
                  </a:lnTo>
                  <a:lnTo>
                    <a:pt x="532168" y="578472"/>
                  </a:lnTo>
                  <a:lnTo>
                    <a:pt x="536816" y="588010"/>
                  </a:lnTo>
                  <a:lnTo>
                    <a:pt x="542023" y="597281"/>
                  </a:lnTo>
                  <a:lnTo>
                    <a:pt x="547776" y="606247"/>
                  </a:lnTo>
                  <a:lnTo>
                    <a:pt x="532244" y="629704"/>
                  </a:lnTo>
                  <a:lnTo>
                    <a:pt x="528701" y="638073"/>
                  </a:lnTo>
                  <a:lnTo>
                    <a:pt x="528370" y="646861"/>
                  </a:lnTo>
                  <a:lnTo>
                    <a:pt x="531139" y="655205"/>
                  </a:lnTo>
                  <a:lnTo>
                    <a:pt x="536892" y="662241"/>
                  </a:lnTo>
                  <a:lnTo>
                    <a:pt x="568058" y="688555"/>
                  </a:lnTo>
                  <a:lnTo>
                    <a:pt x="575957" y="693051"/>
                  </a:lnTo>
                  <a:lnTo>
                    <a:pt x="584669" y="694385"/>
                  </a:lnTo>
                  <a:lnTo>
                    <a:pt x="593280" y="692581"/>
                  </a:lnTo>
                  <a:lnTo>
                    <a:pt x="600913" y="687666"/>
                  </a:lnTo>
                  <a:lnTo>
                    <a:pt x="621296" y="668578"/>
                  </a:lnTo>
                  <a:lnTo>
                    <a:pt x="631431" y="672947"/>
                  </a:lnTo>
                  <a:lnTo>
                    <a:pt x="641807" y="676706"/>
                  </a:lnTo>
                  <a:lnTo>
                    <a:pt x="652386" y="679805"/>
                  </a:lnTo>
                  <a:lnTo>
                    <a:pt x="663143" y="682231"/>
                  </a:lnTo>
                  <a:lnTo>
                    <a:pt x="668794" y="710120"/>
                  </a:lnTo>
                  <a:lnTo>
                    <a:pt x="672198" y="718527"/>
                  </a:lnTo>
                  <a:lnTo>
                    <a:pt x="678205" y="724992"/>
                  </a:lnTo>
                  <a:lnTo>
                    <a:pt x="686079" y="728954"/>
                  </a:lnTo>
                  <a:lnTo>
                    <a:pt x="695109" y="729907"/>
                  </a:lnTo>
                  <a:lnTo>
                    <a:pt x="735774" y="726452"/>
                  </a:lnTo>
                  <a:lnTo>
                    <a:pt x="759333" y="675309"/>
                  </a:lnTo>
                  <a:lnTo>
                    <a:pt x="770305" y="671017"/>
                  </a:lnTo>
                  <a:lnTo>
                    <a:pt x="775550" y="668578"/>
                  </a:lnTo>
                  <a:lnTo>
                    <a:pt x="780961" y="666051"/>
                  </a:lnTo>
                  <a:lnTo>
                    <a:pt x="791260" y="660412"/>
                  </a:lnTo>
                  <a:lnTo>
                    <a:pt x="801179" y="654126"/>
                  </a:lnTo>
                  <a:lnTo>
                    <a:pt x="823645" y="668972"/>
                  </a:lnTo>
                  <a:lnTo>
                    <a:pt x="832027" y="672515"/>
                  </a:lnTo>
                  <a:lnTo>
                    <a:pt x="840828" y="672846"/>
                  </a:lnTo>
                  <a:lnTo>
                    <a:pt x="849172" y="670077"/>
                  </a:lnTo>
                  <a:lnTo>
                    <a:pt x="856183" y="664324"/>
                  </a:lnTo>
                  <a:lnTo>
                    <a:pt x="864793" y="654126"/>
                  </a:lnTo>
                  <a:lnTo>
                    <a:pt x="882497" y="633158"/>
                  </a:lnTo>
                  <a:lnTo>
                    <a:pt x="887018" y="625259"/>
                  </a:lnTo>
                  <a:lnTo>
                    <a:pt x="888352" y="616546"/>
                  </a:lnTo>
                  <a:lnTo>
                    <a:pt x="886523" y="607936"/>
                  </a:lnTo>
                  <a:lnTo>
                    <a:pt x="881583" y="600316"/>
                  </a:lnTo>
                  <a:lnTo>
                    <a:pt x="865111" y="582803"/>
                  </a:lnTo>
                  <a:lnTo>
                    <a:pt x="863523" y="581126"/>
                  </a:lnTo>
                  <a:lnTo>
                    <a:pt x="868146" y="570445"/>
                  </a:lnTo>
                  <a:lnTo>
                    <a:pt x="872083" y="559511"/>
                  </a:lnTo>
                  <a:lnTo>
                    <a:pt x="875309" y="548347"/>
                  </a:lnTo>
                  <a:lnTo>
                    <a:pt x="877785" y="537006"/>
                  </a:lnTo>
                  <a:lnTo>
                    <a:pt x="902538" y="531964"/>
                  </a:lnTo>
                  <a:lnTo>
                    <a:pt x="910920" y="528561"/>
                  </a:lnTo>
                  <a:lnTo>
                    <a:pt x="917384" y="522554"/>
                  </a:lnTo>
                  <a:lnTo>
                    <a:pt x="921372" y="514667"/>
                  </a:lnTo>
                  <a:lnTo>
                    <a:pt x="922324" y="505650"/>
                  </a:lnTo>
                  <a:close/>
                </a:path>
              </a:pathLst>
            </a:custGeom>
            <a:solidFill>
              <a:srgbClr val="636363"/>
            </a:solidFill>
          </p:spPr>
          <p:txBody>
            <a:bodyPr wrap="square" lIns="0" tIns="0" rIns="0" bIns="0" rtlCol="0"/>
            <a:lstStyle/>
            <a:p>
              <a:endParaRPr sz="3066"/>
            </a:p>
          </p:txBody>
        </p:sp>
        <p:sp>
          <p:nvSpPr>
            <p:cNvPr id="146" name="文本框 145">
              <a:extLst>
                <a:ext uri="{FF2B5EF4-FFF2-40B4-BE49-F238E27FC236}">
                  <a16:creationId xmlns:a16="http://schemas.microsoft.com/office/drawing/2014/main" id="{78009847-6B05-A87D-FC47-40AEFCAC20B0}"/>
                </a:ext>
              </a:extLst>
            </p:cNvPr>
            <p:cNvSpPr txBox="1"/>
            <p:nvPr/>
          </p:nvSpPr>
          <p:spPr>
            <a:xfrm>
              <a:off x="9858514" y="1372328"/>
              <a:ext cx="1415772" cy="461665"/>
            </a:xfrm>
            <a:prstGeom prst="rect">
              <a:avLst/>
            </a:prstGeom>
            <a:noFill/>
          </p:spPr>
          <p:txBody>
            <a:bodyPr wrap="none" rtlCol="0">
              <a:spAutoFit/>
            </a:bodyPr>
            <a:lstStyle/>
            <a:p>
              <a:pPr algn="r"/>
              <a:r>
                <a:rPr lang="zh-CN" altLang="en-US" sz="2400" dirty="0">
                  <a:latin typeface="微软雅黑" panose="020B0503020204020204" pitchFamily="34" charset="-122"/>
                  <a:ea typeface="微软雅黑" panose="020B0503020204020204" pitchFamily="34" charset="-122"/>
                </a:rPr>
                <a:t>执行引擎</a:t>
              </a:r>
            </a:p>
          </p:txBody>
        </p:sp>
      </p:grpSp>
      <p:pic>
        <p:nvPicPr>
          <p:cNvPr id="73" name="音频 72">
            <a:hlinkClick r:id="" action="ppaction://media"/>
            <a:extLst>
              <a:ext uri="{FF2B5EF4-FFF2-40B4-BE49-F238E27FC236}">
                <a16:creationId xmlns:a16="http://schemas.microsoft.com/office/drawing/2014/main" id="{F879F254-C2A9-12B8-C233-7E170A13F2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84" t="-203184" r="-203184" b="-203184"/>
          <a:stretch>
            <a:fillRect/>
          </a:stretch>
        </p:blipFill>
        <p:spPr>
          <a:xfrm>
            <a:off x="10050222" y="4719397"/>
            <a:ext cx="2057876" cy="2057876"/>
          </a:xfrm>
          <a:prstGeom prst="ellipse">
            <a:avLst/>
          </a:prstGeom>
        </p:spPr>
      </p:pic>
      <p:sp>
        <p:nvSpPr>
          <p:cNvPr id="11" name="文本框 10">
            <a:extLst>
              <a:ext uri="{FF2B5EF4-FFF2-40B4-BE49-F238E27FC236}">
                <a16:creationId xmlns:a16="http://schemas.microsoft.com/office/drawing/2014/main" id="{53F5C47A-BD98-71D4-D238-56E7C8F55BF2}"/>
              </a:ext>
            </a:extLst>
          </p:cNvPr>
          <p:cNvSpPr txBox="1"/>
          <p:nvPr/>
        </p:nvSpPr>
        <p:spPr>
          <a:xfrm>
            <a:off x="6461156" y="1503103"/>
            <a:ext cx="1812227"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Buffer Pool</a:t>
            </a:r>
            <a:endParaRPr lang="zh-CN" altLang="en-US" sz="24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0EED803-4679-3532-8D41-D64DEF6F99EF}"/>
              </a:ext>
            </a:extLst>
          </p:cNvPr>
          <p:cNvSpPr txBox="1"/>
          <p:nvPr/>
        </p:nvSpPr>
        <p:spPr>
          <a:xfrm>
            <a:off x="6461156" y="2004475"/>
            <a:ext cx="2056973"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Buffer Cache</a:t>
            </a:r>
            <a:endParaRPr lang="zh-CN" altLang="en-US" sz="2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4DF03DC0-01A8-4533-06BE-8A00B4F4C322}"/>
              </a:ext>
            </a:extLst>
          </p:cNvPr>
          <p:cNvSpPr txBox="1"/>
          <p:nvPr/>
        </p:nvSpPr>
        <p:spPr>
          <a:xfrm>
            <a:off x="8327999" y="3470089"/>
            <a:ext cx="3222870"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Buffer Pool Manager</a:t>
            </a:r>
            <a:endParaRPr lang="zh-CN" altLang="en-US" sz="24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77634363"/>
      </p:ext>
    </p:extLst>
  </p:cSld>
  <p:clrMapOvr>
    <a:masterClrMapping/>
  </p:clrMapOvr>
  <mc:AlternateContent xmlns:mc="http://schemas.openxmlformats.org/markup-compatibility/2006" xmlns:p14="http://schemas.microsoft.com/office/powerpoint/2010/main">
    <mc:Choice Requires="p14">
      <p:transition spd="slow" p14:dur="2000" advTm="31347"/>
    </mc:Choice>
    <mc:Fallback xmlns="">
      <p:transition spd="slow" advTm="31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3"/>
                                        </p:tgtEl>
                                      </p:cBhvr>
                                    </p:cmd>
                                  </p:childTnLst>
                                </p:cTn>
                              </p:par>
                              <p:par>
                                <p:cTn id="7" presetID="35" presetClass="emph" presetSubtype="0" repeatCount="3000" fill="hold" nodeType="withEffect">
                                  <p:stCondLst>
                                    <p:cond delay="2500"/>
                                  </p:stCondLst>
                                  <p:childTnLst>
                                    <p:anim calcmode="discrete" valueType="str">
                                      <p:cBhvr>
                                        <p:cTn id="8" dur="10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1" nodeType="clickEffect">
                                  <p:stCondLst>
                                    <p:cond delay="0"/>
                                  </p:stCondLst>
                                  <p:childTnLst>
                                    <p:animEffect transition="out" filter="dissolv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par>
                          <p:cTn id="32" fill="hold">
                            <p:stCondLst>
                              <p:cond delay="500"/>
                            </p:stCondLst>
                            <p:childTnLst>
                              <p:par>
                                <p:cTn id="33" presetID="35" presetClass="emph" presetSubtype="0" repeatCount="3000" fill="hold" nodeType="afterEffect">
                                  <p:stCondLst>
                                    <p:cond delay="0"/>
                                  </p:stCondLst>
                                  <p:childTnLst>
                                    <p:anim calcmode="discrete" valueType="str">
                                      <p:cBhvr>
                                        <p:cTn id="34"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73"/>
                </p:tgtEl>
              </p:cMediaNode>
            </p:audio>
          </p:childTnLst>
        </p:cTn>
      </p:par>
    </p:tnLst>
    <p:bldLst>
      <p:bldP spid="11" grpId="0"/>
      <p:bldP spid="11" grpId="1"/>
      <p:bldP spid="12" grpId="0"/>
      <p:bldP spid="12" grpId="1"/>
      <p:bldP spid="13" grpId="0"/>
      <p:bldP spid="13" grpId="1"/>
    </p:bldLst>
  </p:timing>
  <p:extLst>
    <p:ext uri="{3A86A75C-4F4B-4683-9AE1-C65F6400EC91}">
      <p14:laserTraceLst xmlns:p14="http://schemas.microsoft.com/office/powerpoint/2010/main">
        <p14:tracePtLst>
          <p14:tracePt t="3170" x="2441575" y="1655763"/>
          <p14:tracePt t="3202" x="2395538" y="1655763"/>
          <p14:tracePt t="3237" x="2347913" y="1655763"/>
          <p14:tracePt t="3268" x="2243138" y="1655763"/>
          <p14:tracePt t="3305" x="2185988" y="1655763"/>
          <p14:tracePt t="3340" x="2166938" y="1693863"/>
          <p14:tracePt t="3374" x="2101850" y="1778000"/>
          <p14:tracePt t="3404" x="2054225" y="1844675"/>
          <p14:tracePt t="3441" x="2054225" y="1863725"/>
          <p14:tracePt t="3472" x="2025650" y="1930400"/>
          <p14:tracePt t="3509" x="1978025" y="1995488"/>
          <p14:tracePt t="3511" x="1968500" y="2033588"/>
          <p14:tracePt t="3543" x="1958975" y="2100263"/>
          <p14:tracePt t="3579" x="1939925" y="2184400"/>
          <p14:tracePt t="3610" x="1939925" y="2279650"/>
          <p14:tracePt t="3646" x="1939925" y="2374900"/>
          <p14:tracePt t="3681" x="1939925" y="2468563"/>
          <p14:tracePt t="3715" x="1949450" y="2582863"/>
          <p14:tracePt t="3748" x="1997075" y="2743200"/>
          <p14:tracePt t="3784" x="2006600" y="2960688"/>
          <p14:tracePt t="3816" x="2016125" y="3149600"/>
          <p14:tracePt t="3852" x="2063750" y="3311525"/>
          <p14:tracePt t="3882" x="2092325" y="3424238"/>
          <p14:tracePt t="3883" x="2101850" y="3490913"/>
          <p14:tracePt t="3916" x="2176463" y="3689350"/>
          <p14:tracePt t="3946" x="2281238" y="3868738"/>
          <p14:tracePt t="3947" x="2319338" y="3916363"/>
          <p14:tracePt t="3983" x="2460625" y="4114800"/>
          <p14:tracePt t="4013" x="2622550" y="4284663"/>
          <p14:tracePt t="4046" x="2763838" y="4398963"/>
          <p14:tracePt t="4079" x="2952750" y="4483100"/>
          <p14:tracePt t="4115" x="3208338" y="4549775"/>
          <p14:tracePt t="4119" x="3265488" y="4559300"/>
          <p14:tracePt t="4152" x="3549650" y="4625975"/>
          <p14:tracePt t="4154" x="3616325" y="4664075"/>
          <p14:tracePt t="4187" x="3814763" y="4719638"/>
          <p14:tracePt t="4219" x="4060825" y="4786313"/>
          <p14:tracePt t="4254" x="4335463" y="4805363"/>
          <p14:tracePt t="4285" x="4591050" y="4805363"/>
          <p14:tracePt t="4322" x="4884738" y="4805363"/>
          <p14:tracePt t="4354" x="4959350" y="4795838"/>
          <p14:tracePt t="4389" x="5016500" y="4776788"/>
          <p14:tracePt t="4390" x="5054600" y="4767263"/>
          <p14:tracePt t="4421" x="5159375" y="4738688"/>
          <p14:tracePt t="4423" x="5224463" y="4691063"/>
          <p14:tracePt t="4459" x="5424488" y="4511675"/>
          <p14:tracePt t="4461" x="5461000" y="4446588"/>
          <p14:tracePt t="4494" x="5508625" y="4303713"/>
          <p14:tracePt t="4530" x="5575300" y="4143375"/>
          <p14:tracePt t="4561" x="5689600" y="3916363"/>
          <p14:tracePt t="4597" x="5783263" y="3603625"/>
          <p14:tracePt t="4628" x="5792788" y="3348038"/>
          <p14:tracePt t="4666" x="5773738" y="3168650"/>
          <p14:tracePt t="4697" x="5745163" y="2989263"/>
          <p14:tracePt t="4732" x="5670550" y="2865438"/>
          <p14:tracePt t="4733" x="5651500" y="2828925"/>
          <p14:tracePt t="4763" x="5565775" y="2800350"/>
          <p14:tracePt t="4798" x="5424488" y="2695575"/>
          <p14:tracePt t="4830" x="5300663" y="2620963"/>
          <p14:tracePt t="4865" x="5178425" y="2592388"/>
          <p14:tracePt t="4897" x="4959350" y="2544763"/>
          <p14:tracePt t="4933" x="4732338" y="2506663"/>
          <p14:tracePt t="4964" x="4467225" y="2449513"/>
          <p14:tracePt t="4999" x="4249738" y="2439988"/>
          <p14:tracePt t="5030" x="4013200" y="2430463"/>
          <p14:tracePt t="5068" x="3673475" y="2384425"/>
          <p14:tracePt t="5069" x="3606800" y="2365375"/>
          <p14:tracePt t="5102" x="3351213" y="2365375"/>
          <p14:tracePt t="5143" x="3067050" y="2365375"/>
          <p14:tracePt t="5175" x="2878138" y="2365375"/>
          <p14:tracePt t="5211" x="2565400" y="2384425"/>
          <p14:tracePt t="5213" x="2508250" y="2411413"/>
          <p14:tracePt t="5243" x="2395538" y="2468563"/>
          <p14:tracePt t="5244" x="2347913" y="2516188"/>
          <p14:tracePt t="5281" x="2073275" y="2714625"/>
          <p14:tracePt t="5312" x="1865313" y="2922588"/>
          <p14:tracePt t="5348" x="1798638" y="3055938"/>
          <p14:tracePt t="5381" x="1751013" y="3225800"/>
          <p14:tracePt t="5387" x="1741488" y="3254375"/>
          <p14:tracePt t="5422" x="1703388" y="3452813"/>
          <p14:tracePt t="5457" x="1703388" y="3651250"/>
          <p14:tracePt t="5487" x="1703388" y="3840163"/>
          <p14:tracePt t="5521" x="1731963" y="4029075"/>
          <p14:tracePt t="5555" x="1789113" y="4200525"/>
          <p14:tracePt t="5590" x="1865313" y="4389438"/>
          <p14:tracePt t="5592" x="1893888" y="4446588"/>
          <p14:tracePt t="5621" x="1978025" y="4578350"/>
          <p14:tracePt t="5655" x="2092325" y="4710113"/>
          <p14:tracePt t="5657" x="2111375" y="4757738"/>
          <p14:tracePt t="5689" x="2309813" y="4881563"/>
          <p14:tracePt t="5694" x="2376488" y="4918075"/>
          <p14:tracePt t="5726" x="2574925" y="5041900"/>
          <p14:tracePt t="5763" x="2840038" y="5154613"/>
          <p14:tracePt t="5796" x="3057525" y="5230813"/>
          <p14:tracePt t="5832" x="3370263" y="5249863"/>
          <p14:tracePt t="5833" x="3444875" y="5249863"/>
          <p14:tracePt t="5864" x="3900488" y="5249863"/>
          <p14:tracePt t="5901" x="4638675" y="5108575"/>
          <p14:tracePt t="5933" x="4997450" y="4975225"/>
          <p14:tracePt t="5966" x="5262563" y="4814888"/>
          <p14:tracePt t="5967" x="5272088" y="4795838"/>
          <p14:tracePt t="5996" x="5357813" y="4691063"/>
          <p14:tracePt t="6031" x="5773738" y="4067175"/>
          <p14:tracePt t="6063" x="5945188" y="3490913"/>
          <p14:tracePt t="6103" x="5935663" y="3046413"/>
          <p14:tracePt t="6136" x="5878513" y="2941638"/>
          <p14:tracePt t="6172" x="5868988" y="2932113"/>
          <p14:tracePt t="7968" x="5849938" y="2913063"/>
          <p14:tracePt t="8431" x="5849938" y="2932113"/>
          <p14:tracePt t="8464" x="5849938" y="2951163"/>
          <p14:tracePt t="8501" x="5897563" y="2998788"/>
          <p14:tracePt t="8534" x="5972175" y="3065463"/>
          <p14:tracePt t="8572" x="6115050" y="3159125"/>
          <p14:tracePt t="8602" x="6313488" y="3197225"/>
          <p14:tracePt t="8638" x="6721475" y="3292475"/>
          <p14:tracePt t="8670" x="6881813" y="3357563"/>
          <p14:tracePt t="8707" x="7213600" y="3414713"/>
          <p14:tracePt t="8740" x="7572375" y="3500438"/>
          <p14:tracePt t="8778" x="7837488" y="3546475"/>
          <p14:tracePt t="8811" x="8064500" y="3622675"/>
          <p14:tracePt t="8848" x="8245475" y="3689350"/>
          <p14:tracePt t="8881" x="8291513" y="3717925"/>
          <p14:tracePt t="8918" x="8377238" y="3792538"/>
          <p14:tracePt t="8951" x="8424863" y="3878263"/>
          <p14:tracePt t="8988" x="8491538" y="4057650"/>
          <p14:tracePt t="9019" x="8651875" y="4322763"/>
          <p14:tracePt t="9056" x="8670925" y="4427538"/>
          <p14:tracePt t="9090" x="8566150" y="4437063"/>
          <p14:tracePt t="9092" x="8556625" y="4437063"/>
          <p14:tracePt t="9133" x="8472488" y="4379913"/>
          <p14:tracePt t="9135" x="8453438" y="4370388"/>
          <p14:tracePt t="9168" x="8386763" y="4294188"/>
          <p14:tracePt t="9203" x="8415338" y="4124325"/>
          <p14:tracePt t="9235" x="8424863" y="4048125"/>
          <p14:tracePt t="9271" x="8339138" y="4048125"/>
          <p14:tracePt t="9306" x="8121650" y="4076700"/>
          <p14:tracePt t="9345" x="7894638" y="4171950"/>
          <p14:tracePt t="9377" x="7885113" y="4171950"/>
          <p14:tracePt t="9415" x="7847013" y="4171950"/>
          <p14:tracePt t="9448" x="7770813" y="4171950"/>
          <p14:tracePt t="9484" x="7696200" y="4171950"/>
          <p14:tracePt t="9516" x="7677150" y="4171950"/>
          <p14:tracePt t="9584" x="7648575" y="4171950"/>
          <p14:tracePt t="9776" x="7639050" y="4171950"/>
          <p14:tracePt t="9808" x="7534275" y="4162425"/>
          <p14:tracePt t="9845" x="7469188" y="4162425"/>
          <p14:tracePt t="9947" x="7440613" y="4162425"/>
          <p14:tracePt t="9979" x="7412038" y="4162425"/>
          <p14:tracePt t="10016" x="7345363" y="4210050"/>
          <p14:tracePt t="10177" x="7307263" y="4210050"/>
          <p14:tracePt t="10214" x="7297738" y="4219575"/>
          <p14:tracePt t="10285" x="7288213" y="4229100"/>
          <p14:tracePt t="10420" x="7316788" y="4210050"/>
          <p14:tracePt t="10453" x="7326313" y="4152900"/>
          <p14:tracePt t="10488" x="7354888" y="3992563"/>
          <p14:tracePt t="10520" x="7373938" y="3859213"/>
          <p14:tracePt t="10557" x="7373938" y="3717925"/>
          <p14:tracePt t="10590" x="7373938" y="3641725"/>
          <p14:tracePt t="10630" x="7364413" y="3546475"/>
          <p14:tracePt t="10665" x="7364413" y="3538538"/>
          <p14:tracePt t="18443" x="7402513" y="3500438"/>
          <p14:tracePt t="18481" x="7431088" y="3500438"/>
          <p14:tracePt t="18521" x="7562850" y="3462338"/>
          <p14:tracePt t="18558" x="7581900" y="3452813"/>
          <p14:tracePt t="18599" x="7866063" y="3395663"/>
          <p14:tracePt t="18636" x="8054975" y="3357563"/>
          <p14:tracePt t="18677" x="8188325" y="3311525"/>
          <p14:tracePt t="18680" x="8197850" y="3311525"/>
          <p14:tracePt t="18714" x="8291513" y="3244850"/>
          <p14:tracePt t="18755" x="8367713" y="3216275"/>
          <p14:tracePt t="18792" x="8415338" y="3311525"/>
          <p14:tracePt t="18833" x="8462963" y="3538538"/>
          <p14:tracePt t="18869" x="8613775" y="3811588"/>
          <p14:tracePt t="18907" x="8764588" y="3963988"/>
          <p14:tracePt t="18944" x="8869363" y="4029075"/>
          <p14:tracePt t="18948" x="8897938" y="4038600"/>
          <p14:tracePt t="18986" x="9144000" y="4038600"/>
          <p14:tracePt t="19027" x="9447213" y="4038600"/>
          <p14:tracePt t="19062" x="9664700" y="4038600"/>
          <p14:tracePt t="19063" x="9740900" y="4038600"/>
          <p14:tracePt t="19104" x="9929813" y="4048125"/>
          <p14:tracePt t="19139" x="10336213" y="4048125"/>
          <p14:tracePt t="19180" x="10563225" y="4048125"/>
          <p14:tracePt t="19219" x="10782300" y="4057650"/>
          <p14:tracePt t="19261" x="11093450" y="4114800"/>
          <p14:tracePt t="19298" x="11169650" y="4114800"/>
          <p14:tracePt t="19337" x="11188700" y="4114800"/>
          <p14:tracePt t="19374" x="11320463" y="4124325"/>
          <p14:tracePt t="19416" x="11339513" y="4133850"/>
          <p14:tracePt t="19493" x="11368088" y="4133850"/>
          <p14:tracePt t="19569" x="11406188" y="4133850"/>
          <p14:tracePt t="19607" x="11453813" y="4143375"/>
          <p14:tracePt t="19648" x="11482388" y="4143375"/>
          <p14:tracePt t="20872" x="11358563" y="4114800"/>
          <p14:tracePt t="20909" x="11310938" y="3878263"/>
          <p14:tracePt t="20954" x="11102975" y="3140075"/>
          <p14:tracePt t="20955" x="11047413" y="2998788"/>
          <p14:tracePt t="20993" x="10875963" y="2667000"/>
          <p14:tracePt t="21036" x="10753725" y="2270125"/>
          <p14:tracePt t="21075" x="10658475" y="2241550"/>
          <p14:tracePt t="21120" x="10488613" y="2241550"/>
          <p14:tracePt t="21155" x="10280650" y="2317750"/>
          <p14:tracePt t="21198" x="9901238" y="2459038"/>
          <p14:tracePt t="21239" x="9588500" y="2611438"/>
          <p14:tracePt t="21280" x="9134475" y="2865438"/>
          <p14:tracePt t="21316" x="8916988" y="2922588"/>
          <p14:tracePt t="21357" x="8661400" y="2922588"/>
          <p14:tracePt t="21393" x="8443913" y="2828925"/>
          <p14:tracePt t="21436" x="8255000" y="2762250"/>
          <p14:tracePt t="21473" x="8216900" y="2638425"/>
          <p14:tracePt t="21514" x="8216900" y="2260600"/>
          <p14:tracePt t="21551" x="8291513" y="1911350"/>
          <p14:tracePt t="21596" x="8709025" y="1285875"/>
          <p14:tracePt t="21635" x="8993188" y="1106488"/>
          <p14:tracePt t="21676" x="9645650" y="908050"/>
          <p14:tracePt t="21713" x="10175875" y="785813"/>
          <p14:tracePt t="21753" x="10582275" y="766763"/>
          <p14:tracePt t="21755" x="10639425" y="766763"/>
          <p14:tracePt t="21791" x="10772775" y="785813"/>
          <p14:tracePt t="21832" x="10999788" y="860425"/>
          <p14:tracePt t="21871" x="11141075" y="965200"/>
          <p14:tracePt t="21911" x="11217275" y="1154113"/>
          <p14:tracePt t="21948" x="11425238" y="1400175"/>
          <p14:tracePt t="21992" x="11453813" y="1522413"/>
          <p14:tracePt t="22030" x="11453813" y="1636713"/>
          <p14:tracePt t="22071" x="11358563" y="1873250"/>
          <p14:tracePt t="22111" x="11255375" y="2071688"/>
          <p14:tracePt t="22154" x="11207750" y="2203450"/>
          <p14:tracePt t="22155" x="11207750" y="2241550"/>
          <p14:tracePt t="22191" x="11160125" y="2401888"/>
          <p14:tracePt t="22235" x="10847388" y="2771775"/>
          <p14:tracePt t="22271" x="10668000" y="2874963"/>
          <p14:tracePt t="22314" x="10469563" y="2960688"/>
          <p14:tracePt t="22353" x="10261600" y="3017838"/>
          <p14:tracePt t="22394" x="9939338" y="3084513"/>
          <p14:tracePt t="22434" x="9655175" y="3084513"/>
          <p14:tracePt t="22478" x="9285288" y="3084513"/>
          <p14:tracePt t="22515" x="9134475" y="3084513"/>
          <p14:tracePt t="22555" x="8812213" y="2847975"/>
          <p14:tracePt t="22557" x="8774113" y="2762250"/>
          <p14:tracePt t="22596" x="8661400" y="2449513"/>
          <p14:tracePt t="22640" x="8575675" y="2109788"/>
          <p14:tracePt t="22677" x="8575675" y="1911350"/>
          <p14:tracePt t="22720" x="8613775" y="1712913"/>
          <p14:tracePt t="22757" x="8737600" y="1522413"/>
          <p14:tracePt t="22798" x="9048750" y="1239838"/>
          <p14:tracePt t="22836" x="9285288" y="1106488"/>
          <p14:tracePt t="22878" x="9664700" y="1087438"/>
          <p14:tracePt t="22914" x="9834563" y="1087438"/>
          <p14:tracePt t="22956" x="10015538" y="1125538"/>
          <p14:tracePt t="22957" x="10042525" y="1135063"/>
          <p14:tracePt t="22995" x="10175875" y="1239838"/>
          <p14:tracePt t="23035" x="10412413" y="1409700"/>
          <p14:tracePt t="23037" x="10517188" y="1466850"/>
          <p14:tracePt t="23074" x="10980738" y="1674813"/>
          <p14:tracePt t="23118" x="11112500" y="1854200"/>
          <p14:tracePt t="23156" x="11093450" y="1985963"/>
          <p14:tracePt t="23198" x="11055350" y="2128838"/>
          <p14:tracePt t="23236" x="11018838" y="2212975"/>
          <p14:tracePt t="23279" x="10990263" y="2308225"/>
          <p14:tracePt t="23316" x="10933113" y="2401888"/>
          <p14:tracePt t="23359" x="10904538" y="2439988"/>
          <p14:tracePt t="23397" x="10885488" y="2487613"/>
          <p14:tracePt t="23402" x="10856913" y="2506663"/>
          <p14:tracePt t="23439" x="10799763" y="2563813"/>
          <p14:tracePt t="23482" x="10782300" y="2592388"/>
          <p14:tracePt t="23521" x="10696575" y="2657475"/>
          <p14:tracePt t="23564" x="10563225" y="2724150"/>
          <p14:tracePt t="23602" x="10517188" y="2733675"/>
          <p14:tracePt t="23643" x="10450513" y="2771775"/>
          <p14:tracePt t="23683" x="10431463" y="2800350"/>
          <p14:tracePt t="23727" x="10421938" y="2819400"/>
          <p14:tracePt t="23806" x="10412413" y="2819400"/>
          <p14:tracePt t="23919" x="10374313" y="2819400"/>
          <p14:tracePt t="23955" x="10345738" y="2819400"/>
          <p14:tracePt t="23998" x="10336213" y="2828925"/>
          <p14:tracePt t="24191" x="10288588" y="2857500"/>
          <p14:tracePt t="24230" x="10261600" y="2884488"/>
          <p14:tracePt t="24380" x="10233025" y="2884488"/>
          <p14:tracePt t="24418" x="10213975" y="2894013"/>
          <p14:tracePt t="24461" x="10185400" y="2922588"/>
          <p14:tracePt t="24463" x="10175875" y="2932113"/>
          <p14:tracePt t="24499" x="10147300" y="3008313"/>
          <p14:tracePt t="24542" x="10118725" y="3065463"/>
          <p14:tracePt t="24578" x="10118725" y="3074988"/>
          <p14:tracePt t="24620" x="10080625" y="3121025"/>
          <p14:tracePt t="24657" x="10052050" y="3140075"/>
          <p14:tracePt t="24700" x="9891713" y="3328988"/>
          <p14:tracePt t="24736" x="9569450" y="3679825"/>
          <p14:tracePt t="24778" x="9144000" y="4124325"/>
          <p14:tracePt t="24779" x="9039225" y="4229100"/>
          <p14:tracePt t="24815" x="8169275" y="4795838"/>
          <p14:tracePt t="24857" x="7269163" y="5041900"/>
          <p14:tracePt t="24858" x="7118350" y="5060950"/>
          <p14:tracePt t="24895" x="6361113" y="5089525"/>
          <p14:tracePt t="24935" x="5897563" y="5145088"/>
          <p14:tracePt t="24973" x="5537200" y="5173663"/>
          <p14:tracePt t="24975" x="5499100" y="5183188"/>
          <p14:tracePt t="25015" x="5453063" y="5183188"/>
          <p14:tracePt t="25056" x="5434013" y="5183188"/>
          <p14:tracePt t="25097" x="5414963" y="5183188"/>
          <p14:tracePt t="25138" x="5414963" y="5240338"/>
          <p14:tracePt t="25177" x="5527675" y="5259388"/>
          <p14:tracePt t="25215" x="5661025" y="5259388"/>
          <p14:tracePt t="25258" x="5680075" y="5249863"/>
          <p14:tracePt t="25451" x="5773738" y="5183188"/>
          <p14:tracePt t="25490" x="6000750" y="5268913"/>
          <p14:tracePt t="25535" x="5726113" y="5345113"/>
          <p14:tracePt t="25538" x="5613400" y="5364163"/>
          <p14:tracePt t="25573" x="5140325" y="5391150"/>
          <p14:tracePt t="25612" x="4117975" y="5543550"/>
          <p14:tracePt t="25651" x="2933700" y="5761038"/>
          <p14:tracePt t="25694" x="2489200" y="5902325"/>
          <p14:tracePt t="25732" x="2111375" y="6062663"/>
          <p14:tracePt t="25776" x="1741488" y="6148388"/>
          <p14:tracePt t="25812" x="1428750" y="6262688"/>
          <p14:tracePt t="25855" x="1144588" y="6384925"/>
          <p14:tracePt t="25893" x="889000" y="6480175"/>
          <p14:tracePt t="25935" x="728663" y="6480175"/>
          <p14:tracePt t="25936" x="709613" y="6480175"/>
          <p14:tracePt t="25974" x="587375" y="6413500"/>
          <p14:tracePt t="26016" x="415925" y="6119813"/>
          <p14:tracePt t="26017" x="406400" y="6081713"/>
          <p14:tracePt t="26056" x="396875" y="5969000"/>
          <p14:tracePt t="26100" x="387350" y="5789613"/>
          <p14:tracePt t="26138" x="387350" y="5665788"/>
          <p14:tracePt t="26185" x="558800" y="5505450"/>
          <p14:tracePt t="26223" x="596900" y="5457825"/>
          <p14:tracePt t="26225" x="606425" y="5448300"/>
          <p14:tracePt t="26269" x="881063" y="5364163"/>
          <p14:tracePt t="26310" x="1144588" y="5345113"/>
          <p14:tracePt t="26355" x="1543050" y="5259388"/>
          <p14:tracePt t="26394" x="2233613" y="5108575"/>
          <p14:tracePt t="26436" x="2801938" y="5051425"/>
          <p14:tracePt t="26474" x="3086100" y="5051425"/>
          <p14:tracePt t="26479" x="3217863" y="5051425"/>
          <p14:tracePt t="26517" x="3956050" y="5051425"/>
          <p14:tracePt t="26563" x="4648200" y="5013325"/>
          <p14:tracePt t="26605" x="5006975" y="5013325"/>
          <p14:tracePt t="26650" x="5527675" y="5041900"/>
          <p14:tracePt t="26687" x="6143625" y="5108575"/>
          <p14:tracePt t="26729" x="6597650" y="5192713"/>
          <p14:tracePt t="26767" x="7023100" y="5335588"/>
          <p14:tracePt t="26810" x="7316788" y="5486400"/>
          <p14:tracePt t="26847" x="7440613" y="5646738"/>
          <p14:tracePt t="26852" x="7440613" y="5675313"/>
          <p14:tracePt t="26891" x="7440613" y="5799138"/>
          <p14:tracePt t="26933" x="7354888" y="6026150"/>
          <p14:tracePt t="26971" x="7042150" y="6215063"/>
          <p14:tracePt t="27015" x="6502400" y="6413500"/>
          <p14:tracePt t="27053" x="6162675" y="6470650"/>
          <p14:tracePt t="27055" x="6067425" y="6480175"/>
          <p14:tracePt t="27096" x="5527675" y="6499225"/>
          <p14:tracePt t="27137" x="4987925" y="6554788"/>
          <p14:tracePt t="27181" x="4562475" y="6564313"/>
          <p14:tracePt t="27183" x="4524375" y="6564313"/>
          <p14:tracePt t="27221" x="4070350" y="6564313"/>
          <p14:tracePt t="27265" x="3275013" y="6602413"/>
          <p14:tracePt t="27267" x="3143250" y="6602413"/>
          <p14:tracePt t="27308" x="2716213" y="6640513"/>
          <p14:tracePt t="27354" x="2082800" y="6669088"/>
          <p14:tracePt t="27392" x="1770063" y="6640513"/>
          <p14:tracePt t="27434" x="1373188" y="6346825"/>
          <p14:tracePt t="27474" x="1117600" y="5949950"/>
          <p14:tracePt t="27519" x="1041400" y="5751513"/>
          <p14:tracePt t="27558" x="1050925" y="5618163"/>
          <p14:tracePt t="27602" x="1249363" y="5391150"/>
          <p14:tracePt t="27640" x="1504950" y="5287963"/>
          <p14:tracePt t="27683" x="2176463" y="5070475"/>
          <p14:tracePt t="27721" x="2906713" y="4927600"/>
          <p14:tracePt t="27765" x="3757613" y="4910138"/>
          <p14:tracePt t="27806" x="4476750" y="4910138"/>
          <p14:tracePt t="27807" x="4676775" y="4910138"/>
          <p14:tracePt t="27851" x="5622925" y="4918075"/>
          <p14:tracePt t="27891" x="6256338" y="5099050"/>
          <p14:tracePt t="27935" x="6578600" y="5259388"/>
          <p14:tracePt t="27974" x="6872288" y="5419725"/>
          <p14:tracePt t="28017" x="7543800" y="5694363"/>
          <p14:tracePt t="28055" x="7789863" y="5902325"/>
          <p14:tracePt t="28099" x="7478713" y="6215063"/>
          <p14:tracePt t="28138" x="7204075" y="6403975"/>
          <p14:tracePt t="28178" x="6408738" y="6583363"/>
          <p14:tracePt t="28215" x="6019800" y="6583363"/>
          <p14:tracePt t="28258" x="5006975" y="6583363"/>
          <p14:tracePt t="28297" x="3690938" y="6564313"/>
          <p14:tracePt t="28339" x="3444875" y="6432550"/>
          <p14:tracePt t="28341" x="3389313" y="6394450"/>
          <p14:tracePt t="28378" x="3351213" y="6289675"/>
          <p14:tracePt t="28422" x="3351213" y="6196013"/>
          <p14:tracePt t="28462" x="3463925" y="6119813"/>
          <p14:tracePt t="28505" x="3757613" y="5969000"/>
          <p14:tracePt t="28546" x="3956050" y="5949950"/>
          <p14:tracePt t="28588" x="4013200" y="5949950"/>
          <p14:tracePt t="28626" x="4108450" y="5949950"/>
          <p14:tracePt t="28670" x="4192588" y="5949950"/>
          <p14:tracePt t="28709" x="4448175" y="5988050"/>
          <p14:tracePt t="28750" x="4619625" y="6007100"/>
          <p14:tracePt t="28790" x="4951413" y="6007100"/>
          <p14:tracePt t="28834" x="5140325" y="6062663"/>
          <p14:tracePt t="28875" x="5224463" y="6148388"/>
          <p14:tracePt t="28920" x="5329238" y="6224588"/>
          <p14:tracePt t="28960" x="5395913" y="6289675"/>
          <p14:tracePt t="28961" x="5424488" y="6318250"/>
          <p14:tracePt t="28965" x="5443538" y="6327775"/>
          <p14:tracePt t="29004" x="5508625" y="6346825"/>
          <p14:tracePt t="29048" x="5594350" y="6356350"/>
          <p14:tracePt t="29088" x="5632450" y="6375400"/>
          <p14:tracePt t="29463" x="5641975" y="6375400"/>
          <p14:tracePt t="29501" x="5651500" y="6375400"/>
          <p14:tracePt t="29694" x="5680075" y="6375400"/>
          <p14:tracePt t="29733" x="5783263" y="6365875"/>
          <p14:tracePt t="29775" x="6067425" y="6253163"/>
          <p14:tracePt t="29813" x="6237288" y="6157913"/>
          <p14:tracePt t="29856" x="6540500" y="5921375"/>
          <p14:tracePt t="29895" x="6958013" y="5524500"/>
          <p14:tracePt t="29939" x="7240588" y="4994275"/>
          <p14:tracePt t="29979" x="7629525" y="4351338"/>
          <p14:tracePt t="30024" x="7980363" y="3887788"/>
          <p14:tracePt t="30062" x="8178800" y="3538538"/>
          <p14:tracePt t="30105" x="8424863" y="2857500"/>
          <p14:tracePt t="30142" x="8528050" y="2478088"/>
          <p14:tracePt t="30184" x="8623300" y="1892300"/>
          <p14:tracePt t="30223" x="8699500" y="1503363"/>
          <p14:tracePt t="30265" x="8699500" y="1239838"/>
          <p14:tracePt t="30305" x="8718550" y="1068388"/>
          <p14:tracePt t="30347" x="8764588" y="738188"/>
          <p14:tracePt t="30385" x="8764588" y="539750"/>
          <p14:tracePt t="30426" x="8764588" y="331788"/>
          <p14:tracePt t="30465" x="8756650" y="141288"/>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chemeClr val="accent1"/>
                </a:solidFill>
              </a:rPr>
              <a:t>3 </a:t>
            </a:r>
            <a:r>
              <a:rPr lang="zh-CN" altLang="en-US" b="1" dirty="0">
                <a:solidFill>
                  <a:schemeClr val="accent1"/>
                </a:solidFill>
              </a:rPr>
              <a:t>小结</a:t>
            </a:r>
          </a:p>
        </p:txBody>
      </p:sp>
      <p:sp>
        <p:nvSpPr>
          <p:cNvPr id="3" name="内容占位符 2"/>
          <p:cNvSpPr>
            <a:spLocks noGrp="1"/>
          </p:cNvSpPr>
          <p:nvPr>
            <p:ph idx="1"/>
          </p:nvPr>
        </p:nvSpPr>
        <p:spPr/>
        <p:txBody>
          <a:bodyPr>
            <a:normAutofit/>
          </a:bodyPr>
          <a:lstStyle/>
          <a:p>
            <a:pPr marL="342900" indent="-342900">
              <a:lnSpc>
                <a:spcPct val="150000"/>
              </a:lnSpc>
              <a:spcBef>
                <a:spcPts val="1200"/>
              </a:spcBef>
              <a:buSzPct val="100000"/>
              <a:buFont typeface="Arial" panose="020B0604020202020204" pitchFamily="34" charset="0"/>
              <a:buChar char="•"/>
            </a:pPr>
            <a:r>
              <a:rPr lang="zh-CN" altLang="en-US" dirty="0"/>
              <a:t>缓冲池是为了减少磁盘</a:t>
            </a:r>
            <a:r>
              <a:rPr lang="en-US" altLang="zh-CN" dirty="0"/>
              <a:t>I/O</a:t>
            </a:r>
            <a:r>
              <a:rPr lang="zh-CN" altLang="en-US" dirty="0"/>
              <a:t>，提升页面读写效率而引入的</a:t>
            </a:r>
            <a:endParaRPr lang="en-US" altLang="zh-CN" dirty="0"/>
          </a:p>
          <a:p>
            <a:pPr marL="342900" indent="-342900">
              <a:lnSpc>
                <a:spcPct val="150000"/>
              </a:lnSpc>
              <a:spcBef>
                <a:spcPts val="1200"/>
              </a:spcBef>
              <a:buSzPct val="100000"/>
              <a:buFont typeface="Arial" panose="020B0604020202020204" pitchFamily="34" charset="0"/>
              <a:buChar char="•"/>
            </a:pPr>
            <a:r>
              <a:rPr lang="zh-CN" altLang="en-US" dirty="0"/>
              <a:t>探讨了缓冲池的结构</a:t>
            </a:r>
            <a:endParaRPr lang="en-US" altLang="zh-CN" dirty="0"/>
          </a:p>
          <a:p>
            <a:pPr marL="342900" indent="-342900">
              <a:lnSpc>
                <a:spcPct val="150000"/>
              </a:lnSpc>
              <a:spcBef>
                <a:spcPts val="1200"/>
              </a:spcBef>
              <a:buSzPct val="100000"/>
              <a:buFont typeface="Arial" panose="020B0604020202020204" pitchFamily="34" charset="0"/>
              <a:buChar char="•"/>
            </a:pPr>
            <a:r>
              <a:rPr lang="zh-CN" altLang="en-US" dirty="0"/>
              <a:t>介绍了</a:t>
            </a:r>
            <a:r>
              <a:rPr lang="zh-CN" altLang="en-US" dirty="0">
                <a:solidFill>
                  <a:schemeClr val="tx1"/>
                </a:solidFill>
              </a:rPr>
              <a:t>缓冲池替换算法</a:t>
            </a:r>
            <a:r>
              <a:rPr lang="en-US" altLang="zh-CN" dirty="0">
                <a:solidFill>
                  <a:schemeClr val="tx1"/>
                </a:solidFill>
              </a:rPr>
              <a:t>LRU</a:t>
            </a:r>
            <a:r>
              <a:rPr lang="zh-CN" altLang="en-US" dirty="0"/>
              <a:t>，为了解决了顺序洪泛的问题，介绍了</a:t>
            </a:r>
            <a:r>
              <a:rPr lang="en-US" altLang="zh-CN" dirty="0"/>
              <a:t>LRU-K</a:t>
            </a:r>
            <a:r>
              <a:rPr lang="zh-CN" altLang="en-US" dirty="0"/>
              <a:t>算法</a:t>
            </a:r>
            <a:endParaRPr lang="en-US" altLang="zh-CN" dirty="0">
              <a:solidFill>
                <a:schemeClr val="tx1"/>
              </a:solidFill>
            </a:endParaRPr>
          </a:p>
          <a:p>
            <a:pPr marL="0" indent="0">
              <a:lnSpc>
                <a:spcPct val="150000"/>
              </a:lnSpc>
              <a:spcBef>
                <a:spcPts val="1200"/>
              </a:spcBef>
              <a:buSzPct val="100000"/>
              <a:buNone/>
            </a:pPr>
            <a:endParaRPr lang="en-US" altLang="zh-CN" dirty="0"/>
          </a:p>
          <a:p>
            <a:pPr marL="0" indent="0">
              <a:lnSpc>
                <a:spcPct val="150000"/>
              </a:lnSpc>
              <a:spcBef>
                <a:spcPts val="1200"/>
              </a:spcBef>
              <a:buSzPct val="100000"/>
              <a:buNone/>
            </a:pPr>
            <a:r>
              <a:rPr lang="zh-CN" altLang="en-US" dirty="0"/>
              <a:t>缓冲区实验的头歌地址</a:t>
            </a:r>
            <a:r>
              <a:rPr lang="en-US" altLang="zh-CN" dirty="0">
                <a:solidFill>
                  <a:srgbClr val="0033CC"/>
                </a:solidFill>
                <a:hlinkClick r:id="rId5">
                  <a:extLst>
                    <a:ext uri="{A12FA001-AC4F-418D-AE19-62706E023703}">
                      <ahyp:hlinkClr xmlns:ahyp="http://schemas.microsoft.com/office/drawing/2018/hyperlinkcolor" val="tx"/>
                    </a:ext>
                  </a:extLst>
                </a:hlinkClick>
              </a:rPr>
              <a:t>https://www.educoder.net/shixuns/rx4silet/challenges</a:t>
            </a:r>
            <a:endParaRPr lang="en-US" altLang="zh-CN" dirty="0">
              <a:solidFill>
                <a:srgbClr val="0033CC"/>
              </a:solidFill>
            </a:endParaRPr>
          </a:p>
          <a:p>
            <a:pPr marL="0" indent="0">
              <a:lnSpc>
                <a:spcPct val="150000"/>
              </a:lnSpc>
              <a:spcBef>
                <a:spcPts val="1200"/>
              </a:spcBef>
              <a:buSzPct val="100000"/>
              <a:buNone/>
            </a:pPr>
            <a:endParaRPr lang="en-US" altLang="zh-CN" dirty="0"/>
          </a:p>
        </p:txBody>
      </p:sp>
      <p:sp>
        <p:nvSpPr>
          <p:cNvPr id="4" name="灯片编号占位符 3">
            <a:extLst>
              <a:ext uri="{FF2B5EF4-FFF2-40B4-BE49-F238E27FC236}">
                <a16:creationId xmlns:a16="http://schemas.microsoft.com/office/drawing/2014/main" id="{23D1FEC1-F601-41C8-BD22-F084CFDA8D75}"/>
              </a:ext>
            </a:extLst>
          </p:cNvPr>
          <p:cNvSpPr>
            <a:spLocks noGrp="1"/>
          </p:cNvSpPr>
          <p:nvPr>
            <p:ph type="sldNum" sz="quarter" idx="12"/>
          </p:nvPr>
        </p:nvSpPr>
        <p:spPr>
          <a:xfrm>
            <a:off x="10566400" y="6356351"/>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fld id="{3742B0B0-14D4-4B09-A8B4-7B726FDD0F27}" type="slidenum">
              <a:rPr lang="zh-CN" altLang="en-US" smtClean="0"/>
              <a:pPr/>
              <a:t>40</a:t>
            </a:fld>
            <a:endParaRPr lang="zh-CN" altLang="en-US"/>
          </a:p>
        </p:txBody>
      </p:sp>
      <p:pic>
        <p:nvPicPr>
          <p:cNvPr id="30" name="音频 29">
            <a:hlinkClick r:id="" action="ppaction://media"/>
            <a:extLst>
              <a:ext uri="{FF2B5EF4-FFF2-40B4-BE49-F238E27FC236}">
                <a16:creationId xmlns:a16="http://schemas.microsoft.com/office/drawing/2014/main" id="{958831DF-B7E4-C736-6841-E0F4BEC11A2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3001245851"/>
      </p:ext>
    </p:extLst>
  </p:cSld>
  <p:clrMapOvr>
    <a:masterClrMapping/>
  </p:clrMapOvr>
  <mc:AlternateContent xmlns:mc="http://schemas.openxmlformats.org/markup-compatibility/2006" xmlns:p14="http://schemas.microsoft.com/office/powerpoint/2010/main">
    <mc:Choice Requires="p14">
      <p:transition spd="slow" p14:dur="2000" advTm="49504"/>
    </mc:Choice>
    <mc:Fallback xmlns="">
      <p:transition spd="slow" advTm="49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object 39">
            <a:extLst>
              <a:ext uri="{FF2B5EF4-FFF2-40B4-BE49-F238E27FC236}">
                <a16:creationId xmlns:a16="http://schemas.microsoft.com/office/drawing/2014/main" id="{68DD6612-4FA0-9447-5DB3-C7690460E9E7}"/>
              </a:ext>
            </a:extLst>
          </p:cNvPr>
          <p:cNvGrpSpPr/>
          <p:nvPr/>
        </p:nvGrpSpPr>
        <p:grpSpPr>
          <a:xfrm>
            <a:off x="2566814" y="1974921"/>
            <a:ext cx="3447673" cy="1828562"/>
            <a:chOff x="1683395" y="1604010"/>
            <a:chExt cx="2586091" cy="1371600"/>
          </a:xfrm>
        </p:grpSpPr>
        <p:sp>
          <p:nvSpPr>
            <p:cNvPr id="51" name="object 40">
              <a:extLst>
                <a:ext uri="{FF2B5EF4-FFF2-40B4-BE49-F238E27FC236}">
                  <a16:creationId xmlns:a16="http://schemas.microsoft.com/office/drawing/2014/main" id="{202A6174-0A0C-C626-77DA-9F3C90AA077D}"/>
                </a:ext>
              </a:extLst>
            </p:cNvPr>
            <p:cNvSpPr/>
            <p:nvPr/>
          </p:nvSpPr>
          <p:spPr>
            <a:xfrm>
              <a:off x="1683395" y="1604010"/>
              <a:ext cx="2560320" cy="1371600"/>
            </a:xfrm>
            <a:custGeom>
              <a:avLst/>
              <a:gdLst/>
              <a:ahLst/>
              <a:cxnLst/>
              <a:rect l="l" t="t" r="r" b="b"/>
              <a:pathLst>
                <a:path w="2560320" h="1371600">
                  <a:moveTo>
                    <a:pt x="2560320" y="0"/>
                  </a:moveTo>
                  <a:lnTo>
                    <a:pt x="0" y="0"/>
                  </a:lnTo>
                  <a:lnTo>
                    <a:pt x="0" y="1371600"/>
                  </a:lnTo>
                  <a:lnTo>
                    <a:pt x="2560320" y="1371600"/>
                  </a:lnTo>
                  <a:lnTo>
                    <a:pt x="2560320" y="0"/>
                  </a:lnTo>
                  <a:close/>
                </a:path>
              </a:pathLst>
            </a:custGeom>
            <a:solidFill>
              <a:srgbClr val="F1F1F1"/>
            </a:solidFill>
          </p:spPr>
          <p:txBody>
            <a:bodyPr wrap="square" lIns="0" tIns="0" rIns="0" bIns="0" rtlCol="0"/>
            <a:lstStyle/>
            <a:p>
              <a:endParaRPr sz="3066"/>
            </a:p>
          </p:txBody>
        </p:sp>
        <p:sp>
          <p:nvSpPr>
            <p:cNvPr id="52" name="object 41">
              <a:extLst>
                <a:ext uri="{FF2B5EF4-FFF2-40B4-BE49-F238E27FC236}">
                  <a16:creationId xmlns:a16="http://schemas.microsoft.com/office/drawing/2014/main" id="{28DA2274-9489-4D30-E140-22B8ACBC8776}"/>
                </a:ext>
              </a:extLst>
            </p:cNvPr>
            <p:cNvSpPr/>
            <p:nvPr/>
          </p:nvSpPr>
          <p:spPr>
            <a:xfrm>
              <a:off x="1709166" y="1604010"/>
              <a:ext cx="2560320" cy="1371600"/>
            </a:xfrm>
            <a:custGeom>
              <a:avLst/>
              <a:gdLst/>
              <a:ahLst/>
              <a:cxnLst/>
              <a:rect l="l" t="t" r="r" b="b"/>
              <a:pathLst>
                <a:path w="2560320" h="1371600">
                  <a:moveTo>
                    <a:pt x="0" y="1371600"/>
                  </a:moveTo>
                  <a:lnTo>
                    <a:pt x="2560320" y="1371600"/>
                  </a:lnTo>
                  <a:lnTo>
                    <a:pt x="2560320" y="0"/>
                  </a:lnTo>
                  <a:lnTo>
                    <a:pt x="0" y="0"/>
                  </a:lnTo>
                  <a:lnTo>
                    <a:pt x="0" y="1371600"/>
                  </a:lnTo>
                  <a:close/>
                </a:path>
              </a:pathLst>
            </a:custGeom>
            <a:ln w="25400">
              <a:solidFill>
                <a:srgbClr val="636363"/>
              </a:solidFill>
            </a:ln>
          </p:spPr>
          <p:txBody>
            <a:bodyPr wrap="square" lIns="0" tIns="0" rIns="0" bIns="0" rtlCol="0"/>
            <a:lstStyle/>
            <a:p>
              <a:endParaRPr sz="3066"/>
            </a:p>
          </p:txBody>
        </p:sp>
      </p:grpSp>
      <p:sp>
        <p:nvSpPr>
          <p:cNvPr id="8" name="标题 1">
            <a:extLst>
              <a:ext uri="{FF2B5EF4-FFF2-40B4-BE49-F238E27FC236}">
                <a16:creationId xmlns:a16="http://schemas.microsoft.com/office/drawing/2014/main" id="{66F1948C-1CE7-46F2-9983-E0C90C3D4D96}"/>
              </a:ext>
            </a:extLst>
          </p:cNvPr>
          <p:cNvSpPr>
            <a:spLocks noGrp="1"/>
          </p:cNvSpPr>
          <p:nvPr>
            <p:ph type="title"/>
          </p:nvPr>
        </p:nvSpPr>
        <p:spPr>
          <a:xfrm>
            <a:off x="610316" y="333450"/>
            <a:ext cx="10969784" cy="779832"/>
          </a:xfrm>
        </p:spPr>
        <p:txBody>
          <a:bodyPr>
            <a:normAutofit/>
          </a:bodyPr>
          <a:lstStyle/>
          <a:p>
            <a:r>
              <a:rPr lang="en-US" altLang="zh-CN" sz="3200" b="1" dirty="0">
                <a:solidFill>
                  <a:schemeClr val="accent1"/>
                </a:solidFill>
              </a:rPr>
              <a:t>1 </a:t>
            </a:r>
            <a:r>
              <a:rPr lang="zh-CN" altLang="en-US" sz="3200" b="1" dirty="0">
                <a:solidFill>
                  <a:schemeClr val="accent1"/>
                </a:solidFill>
              </a:rPr>
              <a:t>缓冲池的工作原理</a:t>
            </a:r>
          </a:p>
        </p:txBody>
      </p:sp>
      <p:sp>
        <p:nvSpPr>
          <p:cNvPr id="2" name="灯片编号占位符 1">
            <a:extLst>
              <a:ext uri="{FF2B5EF4-FFF2-40B4-BE49-F238E27FC236}">
                <a16:creationId xmlns:a16="http://schemas.microsoft.com/office/drawing/2014/main" id="{AAD24187-397D-4E74-88FB-1A243AD1DB61}"/>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5</a:t>
            </a:fld>
            <a:endParaRPr lang="en-US" altLang="zh-CN"/>
          </a:p>
        </p:txBody>
      </p:sp>
      <p:grpSp>
        <p:nvGrpSpPr>
          <p:cNvPr id="15" name="object 4">
            <a:extLst>
              <a:ext uri="{FF2B5EF4-FFF2-40B4-BE49-F238E27FC236}">
                <a16:creationId xmlns:a16="http://schemas.microsoft.com/office/drawing/2014/main" id="{608C747D-0AEF-31C1-3DFA-15194DDA3905}"/>
              </a:ext>
            </a:extLst>
          </p:cNvPr>
          <p:cNvGrpSpPr/>
          <p:nvPr/>
        </p:nvGrpSpPr>
        <p:grpSpPr>
          <a:xfrm>
            <a:off x="872142" y="4461706"/>
            <a:ext cx="854175" cy="1218195"/>
            <a:chOff x="412225" y="3469341"/>
            <a:chExt cx="640715" cy="913765"/>
          </a:xfrm>
        </p:grpSpPr>
        <p:sp>
          <p:nvSpPr>
            <p:cNvPr id="16" name="object 5">
              <a:extLst>
                <a:ext uri="{FF2B5EF4-FFF2-40B4-BE49-F238E27FC236}">
                  <a16:creationId xmlns:a16="http://schemas.microsoft.com/office/drawing/2014/main" id="{92471A4A-C538-A705-7263-090D91548EBC}"/>
                </a:ext>
              </a:extLst>
            </p:cNvPr>
            <p:cNvSpPr/>
            <p:nvPr/>
          </p:nvSpPr>
          <p:spPr>
            <a:xfrm>
              <a:off x="412225" y="3469341"/>
              <a:ext cx="640715" cy="913765"/>
            </a:xfrm>
            <a:custGeom>
              <a:avLst/>
              <a:gdLst/>
              <a:ahLst/>
              <a:cxnLst/>
              <a:rect l="l" t="t" r="r" b="b"/>
              <a:pathLst>
                <a:path w="640715" h="913764">
                  <a:moveTo>
                    <a:pt x="588034" y="0"/>
                  </a:moveTo>
                  <a:lnTo>
                    <a:pt x="52503" y="0"/>
                  </a:lnTo>
                  <a:lnTo>
                    <a:pt x="32072" y="4129"/>
                  </a:lnTo>
                  <a:lnTo>
                    <a:pt x="15383" y="15388"/>
                  </a:lnTo>
                  <a:lnTo>
                    <a:pt x="4128" y="32079"/>
                  </a:lnTo>
                  <a:lnTo>
                    <a:pt x="0" y="52507"/>
                  </a:lnTo>
                  <a:lnTo>
                    <a:pt x="0" y="860863"/>
                  </a:lnTo>
                  <a:lnTo>
                    <a:pt x="4128" y="881288"/>
                  </a:lnTo>
                  <a:lnTo>
                    <a:pt x="15383" y="897973"/>
                  </a:lnTo>
                  <a:lnTo>
                    <a:pt x="32072" y="909226"/>
                  </a:lnTo>
                  <a:lnTo>
                    <a:pt x="52503" y="913353"/>
                  </a:lnTo>
                  <a:lnTo>
                    <a:pt x="588034" y="913353"/>
                  </a:lnTo>
                  <a:lnTo>
                    <a:pt x="608464" y="909226"/>
                  </a:lnTo>
                  <a:lnTo>
                    <a:pt x="625154" y="897973"/>
                  </a:lnTo>
                  <a:lnTo>
                    <a:pt x="636409" y="881288"/>
                  </a:lnTo>
                  <a:lnTo>
                    <a:pt x="640537" y="860863"/>
                  </a:lnTo>
                  <a:lnTo>
                    <a:pt x="640537" y="848895"/>
                  </a:lnTo>
                  <a:lnTo>
                    <a:pt x="96709" y="848895"/>
                  </a:lnTo>
                  <a:lnTo>
                    <a:pt x="84433" y="846424"/>
                  </a:lnTo>
                  <a:lnTo>
                    <a:pt x="74422" y="839682"/>
                  </a:lnTo>
                  <a:lnTo>
                    <a:pt x="67679" y="829672"/>
                  </a:lnTo>
                  <a:lnTo>
                    <a:pt x="65208" y="817397"/>
                  </a:lnTo>
                  <a:lnTo>
                    <a:pt x="67679" y="805168"/>
                  </a:lnTo>
                  <a:lnTo>
                    <a:pt x="74422" y="795154"/>
                  </a:lnTo>
                  <a:lnTo>
                    <a:pt x="84434" y="788388"/>
                  </a:lnTo>
                  <a:lnTo>
                    <a:pt x="96709" y="785903"/>
                  </a:lnTo>
                  <a:lnTo>
                    <a:pt x="640537" y="785903"/>
                  </a:lnTo>
                  <a:lnTo>
                    <a:pt x="640537" y="587699"/>
                  </a:lnTo>
                  <a:lnTo>
                    <a:pt x="320267" y="587699"/>
                  </a:lnTo>
                  <a:lnTo>
                    <a:pt x="273265" y="583226"/>
                  </a:lnTo>
                  <a:lnTo>
                    <a:pt x="258209" y="579826"/>
                  </a:lnTo>
                  <a:lnTo>
                    <a:pt x="288172" y="529015"/>
                  </a:lnTo>
                  <a:lnTo>
                    <a:pt x="160763" y="529015"/>
                  </a:lnTo>
                  <a:lnTo>
                    <a:pt x="124778" y="491212"/>
                  </a:lnTo>
                  <a:lnTo>
                    <a:pt x="97418" y="446421"/>
                  </a:lnTo>
                  <a:lnTo>
                    <a:pt x="80021" y="396001"/>
                  </a:lnTo>
                  <a:lnTo>
                    <a:pt x="73924" y="341309"/>
                  </a:lnTo>
                  <a:lnTo>
                    <a:pt x="78897" y="291660"/>
                  </a:lnTo>
                  <a:lnTo>
                    <a:pt x="93233" y="245413"/>
                  </a:lnTo>
                  <a:lnTo>
                    <a:pt x="115940" y="203560"/>
                  </a:lnTo>
                  <a:lnTo>
                    <a:pt x="146023" y="167094"/>
                  </a:lnTo>
                  <a:lnTo>
                    <a:pt x="182491" y="137005"/>
                  </a:lnTo>
                  <a:lnTo>
                    <a:pt x="187304" y="134392"/>
                  </a:lnTo>
                  <a:lnTo>
                    <a:pt x="96709" y="134392"/>
                  </a:lnTo>
                  <a:lnTo>
                    <a:pt x="84433" y="131922"/>
                  </a:lnTo>
                  <a:lnTo>
                    <a:pt x="74422" y="125180"/>
                  </a:lnTo>
                  <a:lnTo>
                    <a:pt x="67679" y="115171"/>
                  </a:lnTo>
                  <a:lnTo>
                    <a:pt x="65208" y="102898"/>
                  </a:lnTo>
                  <a:lnTo>
                    <a:pt x="67679" y="90625"/>
                  </a:lnTo>
                  <a:lnTo>
                    <a:pt x="74422" y="80616"/>
                  </a:lnTo>
                  <a:lnTo>
                    <a:pt x="84434" y="73874"/>
                  </a:lnTo>
                  <a:lnTo>
                    <a:pt x="96709" y="71404"/>
                  </a:lnTo>
                  <a:lnTo>
                    <a:pt x="640537" y="71404"/>
                  </a:lnTo>
                  <a:lnTo>
                    <a:pt x="640537" y="52507"/>
                  </a:lnTo>
                  <a:lnTo>
                    <a:pt x="636409" y="32079"/>
                  </a:lnTo>
                  <a:lnTo>
                    <a:pt x="625154" y="15388"/>
                  </a:lnTo>
                  <a:lnTo>
                    <a:pt x="608464" y="4129"/>
                  </a:lnTo>
                  <a:lnTo>
                    <a:pt x="588034" y="0"/>
                  </a:lnTo>
                  <a:close/>
                </a:path>
                <a:path w="640715" h="913764">
                  <a:moveTo>
                    <a:pt x="550127" y="785903"/>
                  </a:moveTo>
                  <a:lnTo>
                    <a:pt x="96709" y="785903"/>
                  </a:lnTo>
                  <a:lnTo>
                    <a:pt x="109006" y="788388"/>
                  </a:lnTo>
                  <a:lnTo>
                    <a:pt x="118996" y="795115"/>
                  </a:lnTo>
                  <a:lnTo>
                    <a:pt x="125740" y="805124"/>
                  </a:lnTo>
                  <a:lnTo>
                    <a:pt x="128211" y="817397"/>
                  </a:lnTo>
                  <a:lnTo>
                    <a:pt x="125740" y="829672"/>
                  </a:lnTo>
                  <a:lnTo>
                    <a:pt x="118996" y="839683"/>
                  </a:lnTo>
                  <a:lnTo>
                    <a:pt x="108984" y="846424"/>
                  </a:lnTo>
                  <a:lnTo>
                    <a:pt x="96709" y="848895"/>
                  </a:lnTo>
                  <a:lnTo>
                    <a:pt x="550127" y="848895"/>
                  </a:lnTo>
                  <a:lnTo>
                    <a:pt x="537850" y="846424"/>
                  </a:lnTo>
                  <a:lnTo>
                    <a:pt x="527839" y="839682"/>
                  </a:lnTo>
                  <a:lnTo>
                    <a:pt x="521095" y="829672"/>
                  </a:lnTo>
                  <a:lnTo>
                    <a:pt x="518625" y="817397"/>
                  </a:lnTo>
                  <a:lnTo>
                    <a:pt x="521096" y="805124"/>
                  </a:lnTo>
                  <a:lnTo>
                    <a:pt x="527839" y="795115"/>
                  </a:lnTo>
                  <a:lnTo>
                    <a:pt x="537851" y="788373"/>
                  </a:lnTo>
                  <a:lnTo>
                    <a:pt x="550127" y="785903"/>
                  </a:lnTo>
                  <a:close/>
                </a:path>
                <a:path w="640715" h="913764">
                  <a:moveTo>
                    <a:pt x="640537" y="785903"/>
                  </a:moveTo>
                  <a:lnTo>
                    <a:pt x="550127" y="785903"/>
                  </a:lnTo>
                  <a:lnTo>
                    <a:pt x="562424" y="788388"/>
                  </a:lnTo>
                  <a:lnTo>
                    <a:pt x="572414" y="795115"/>
                  </a:lnTo>
                  <a:lnTo>
                    <a:pt x="579158" y="805124"/>
                  </a:lnTo>
                  <a:lnTo>
                    <a:pt x="581629" y="817397"/>
                  </a:lnTo>
                  <a:lnTo>
                    <a:pt x="579157" y="829672"/>
                  </a:lnTo>
                  <a:lnTo>
                    <a:pt x="572414" y="839683"/>
                  </a:lnTo>
                  <a:lnTo>
                    <a:pt x="562402" y="846424"/>
                  </a:lnTo>
                  <a:lnTo>
                    <a:pt x="550127" y="848895"/>
                  </a:lnTo>
                  <a:lnTo>
                    <a:pt x="640537" y="848895"/>
                  </a:lnTo>
                  <a:lnTo>
                    <a:pt x="640537" y="785903"/>
                  </a:lnTo>
                  <a:close/>
                </a:path>
                <a:path w="640715" h="913764">
                  <a:moveTo>
                    <a:pt x="520231" y="94920"/>
                  </a:moveTo>
                  <a:lnTo>
                    <a:pt x="320267" y="94920"/>
                  </a:lnTo>
                  <a:lnTo>
                    <a:pt x="369929" y="99926"/>
                  </a:lnTo>
                  <a:lnTo>
                    <a:pt x="416188" y="114285"/>
                  </a:lnTo>
                  <a:lnTo>
                    <a:pt x="458050" y="137005"/>
                  </a:lnTo>
                  <a:lnTo>
                    <a:pt x="494526" y="167094"/>
                  </a:lnTo>
                  <a:lnTo>
                    <a:pt x="524622" y="203560"/>
                  </a:lnTo>
                  <a:lnTo>
                    <a:pt x="547347" y="245413"/>
                  </a:lnTo>
                  <a:lnTo>
                    <a:pt x="561710" y="291660"/>
                  </a:lnTo>
                  <a:lnTo>
                    <a:pt x="566718" y="341309"/>
                  </a:lnTo>
                  <a:lnTo>
                    <a:pt x="561710" y="390959"/>
                  </a:lnTo>
                  <a:lnTo>
                    <a:pt x="547347" y="437206"/>
                  </a:lnTo>
                  <a:lnTo>
                    <a:pt x="524622" y="479058"/>
                  </a:lnTo>
                  <a:lnTo>
                    <a:pt x="494526" y="515525"/>
                  </a:lnTo>
                  <a:lnTo>
                    <a:pt x="458050" y="545614"/>
                  </a:lnTo>
                  <a:lnTo>
                    <a:pt x="416188" y="568333"/>
                  </a:lnTo>
                  <a:lnTo>
                    <a:pt x="369929" y="582692"/>
                  </a:lnTo>
                  <a:lnTo>
                    <a:pt x="320267" y="587699"/>
                  </a:lnTo>
                  <a:lnTo>
                    <a:pt x="640537" y="587699"/>
                  </a:lnTo>
                  <a:lnTo>
                    <a:pt x="640537" y="134392"/>
                  </a:lnTo>
                  <a:lnTo>
                    <a:pt x="550127" y="134392"/>
                  </a:lnTo>
                  <a:lnTo>
                    <a:pt x="537851" y="131922"/>
                  </a:lnTo>
                  <a:lnTo>
                    <a:pt x="527839" y="125180"/>
                  </a:lnTo>
                  <a:lnTo>
                    <a:pt x="521096" y="115171"/>
                  </a:lnTo>
                  <a:lnTo>
                    <a:pt x="518625" y="102898"/>
                  </a:lnTo>
                  <a:lnTo>
                    <a:pt x="520231" y="94920"/>
                  </a:lnTo>
                  <a:close/>
                </a:path>
                <a:path w="640715" h="913764">
                  <a:moveTo>
                    <a:pt x="285984" y="461883"/>
                  </a:moveTo>
                  <a:lnTo>
                    <a:pt x="268604" y="465397"/>
                  </a:lnTo>
                  <a:lnTo>
                    <a:pt x="161183" y="528700"/>
                  </a:lnTo>
                  <a:lnTo>
                    <a:pt x="160973" y="528805"/>
                  </a:lnTo>
                  <a:lnTo>
                    <a:pt x="160763" y="529015"/>
                  </a:lnTo>
                  <a:lnTo>
                    <a:pt x="288172" y="529015"/>
                  </a:lnTo>
                  <a:lnTo>
                    <a:pt x="304516" y="501300"/>
                  </a:lnTo>
                  <a:lnTo>
                    <a:pt x="307987" y="483909"/>
                  </a:lnTo>
                  <a:lnTo>
                    <a:pt x="300461" y="469412"/>
                  </a:lnTo>
                  <a:lnTo>
                    <a:pt x="285984" y="461883"/>
                  </a:lnTo>
                  <a:close/>
                </a:path>
                <a:path w="640715" h="913764">
                  <a:moveTo>
                    <a:pt x="550127" y="71404"/>
                  </a:moveTo>
                  <a:lnTo>
                    <a:pt x="96709" y="71404"/>
                  </a:lnTo>
                  <a:lnTo>
                    <a:pt x="108984" y="73874"/>
                  </a:lnTo>
                  <a:lnTo>
                    <a:pt x="118996" y="80616"/>
                  </a:lnTo>
                  <a:lnTo>
                    <a:pt x="125740" y="90625"/>
                  </a:lnTo>
                  <a:lnTo>
                    <a:pt x="128211" y="102898"/>
                  </a:lnTo>
                  <a:lnTo>
                    <a:pt x="125740" y="115171"/>
                  </a:lnTo>
                  <a:lnTo>
                    <a:pt x="118996" y="125180"/>
                  </a:lnTo>
                  <a:lnTo>
                    <a:pt x="108984" y="131922"/>
                  </a:lnTo>
                  <a:lnTo>
                    <a:pt x="96709" y="134392"/>
                  </a:lnTo>
                  <a:lnTo>
                    <a:pt x="187304" y="134392"/>
                  </a:lnTo>
                  <a:lnTo>
                    <a:pt x="224349" y="114285"/>
                  </a:lnTo>
                  <a:lnTo>
                    <a:pt x="270606" y="99926"/>
                  </a:lnTo>
                  <a:lnTo>
                    <a:pt x="320267" y="94920"/>
                  </a:lnTo>
                  <a:lnTo>
                    <a:pt x="520231" y="94920"/>
                  </a:lnTo>
                  <a:lnTo>
                    <a:pt x="521096" y="90625"/>
                  </a:lnTo>
                  <a:lnTo>
                    <a:pt x="527839" y="80616"/>
                  </a:lnTo>
                  <a:lnTo>
                    <a:pt x="537851" y="73874"/>
                  </a:lnTo>
                  <a:lnTo>
                    <a:pt x="550127" y="71404"/>
                  </a:lnTo>
                  <a:close/>
                </a:path>
                <a:path w="640715" h="913764">
                  <a:moveTo>
                    <a:pt x="640537" y="71404"/>
                  </a:moveTo>
                  <a:lnTo>
                    <a:pt x="550127" y="71404"/>
                  </a:lnTo>
                  <a:lnTo>
                    <a:pt x="562402" y="73874"/>
                  </a:lnTo>
                  <a:lnTo>
                    <a:pt x="572414" y="80616"/>
                  </a:lnTo>
                  <a:lnTo>
                    <a:pt x="579158" y="90625"/>
                  </a:lnTo>
                  <a:lnTo>
                    <a:pt x="581629" y="102898"/>
                  </a:lnTo>
                  <a:lnTo>
                    <a:pt x="579158" y="115171"/>
                  </a:lnTo>
                  <a:lnTo>
                    <a:pt x="572414" y="125180"/>
                  </a:lnTo>
                  <a:lnTo>
                    <a:pt x="562402" y="131922"/>
                  </a:lnTo>
                  <a:lnTo>
                    <a:pt x="550127" y="134392"/>
                  </a:lnTo>
                  <a:lnTo>
                    <a:pt x="640537" y="134392"/>
                  </a:lnTo>
                  <a:lnTo>
                    <a:pt x="640537" y="71404"/>
                  </a:lnTo>
                  <a:close/>
                </a:path>
              </a:pathLst>
            </a:custGeom>
            <a:solidFill>
              <a:srgbClr val="636363"/>
            </a:solidFill>
          </p:spPr>
          <p:txBody>
            <a:bodyPr wrap="square" lIns="0" tIns="0" rIns="0" bIns="0" rtlCol="0"/>
            <a:lstStyle/>
            <a:p>
              <a:endParaRPr sz="3066"/>
            </a:p>
          </p:txBody>
        </p:sp>
        <p:pic>
          <p:nvPicPr>
            <p:cNvPr id="17" name="object 6">
              <a:extLst>
                <a:ext uri="{FF2B5EF4-FFF2-40B4-BE49-F238E27FC236}">
                  <a16:creationId xmlns:a16="http://schemas.microsoft.com/office/drawing/2014/main" id="{25D14359-8FFA-1112-3979-42B8B7C087B2}"/>
                </a:ext>
              </a:extLst>
            </p:cNvPr>
            <p:cNvPicPr/>
            <p:nvPr/>
          </p:nvPicPr>
          <p:blipFill>
            <a:blip r:embed="rId6" cstate="print"/>
            <a:stretch>
              <a:fillRect/>
            </a:stretch>
          </p:blipFill>
          <p:spPr>
            <a:xfrm>
              <a:off x="666654" y="3744828"/>
              <a:ext cx="131678" cy="131645"/>
            </a:xfrm>
            <a:prstGeom prst="rect">
              <a:avLst/>
            </a:prstGeom>
          </p:spPr>
        </p:pic>
      </p:grpSp>
      <p:grpSp>
        <p:nvGrpSpPr>
          <p:cNvPr id="18" name="object 7">
            <a:extLst>
              <a:ext uri="{FF2B5EF4-FFF2-40B4-BE49-F238E27FC236}">
                <a16:creationId xmlns:a16="http://schemas.microsoft.com/office/drawing/2014/main" id="{8C00A992-05B5-0DA0-4B73-8A444B8BAF6A}"/>
              </a:ext>
            </a:extLst>
          </p:cNvPr>
          <p:cNvGrpSpPr/>
          <p:nvPr/>
        </p:nvGrpSpPr>
        <p:grpSpPr>
          <a:xfrm>
            <a:off x="765497" y="4062529"/>
            <a:ext cx="10913806" cy="2087608"/>
            <a:chOff x="332231" y="3169920"/>
            <a:chExt cx="8186420" cy="1565910"/>
          </a:xfrm>
        </p:grpSpPr>
        <p:sp>
          <p:nvSpPr>
            <p:cNvPr id="19" name="object 8">
              <a:extLst>
                <a:ext uri="{FF2B5EF4-FFF2-40B4-BE49-F238E27FC236}">
                  <a16:creationId xmlns:a16="http://schemas.microsoft.com/office/drawing/2014/main" id="{1D0F2A67-949A-900C-A895-B9C027537601}"/>
                </a:ext>
              </a:extLst>
            </p:cNvPr>
            <p:cNvSpPr/>
            <p:nvPr/>
          </p:nvSpPr>
          <p:spPr>
            <a:xfrm>
              <a:off x="332231" y="3169920"/>
              <a:ext cx="8186420" cy="0"/>
            </a:xfrm>
            <a:custGeom>
              <a:avLst/>
              <a:gdLst/>
              <a:ahLst/>
              <a:cxnLst/>
              <a:rect l="l" t="t" r="r" b="b"/>
              <a:pathLst>
                <a:path w="8186420">
                  <a:moveTo>
                    <a:pt x="0" y="0"/>
                  </a:moveTo>
                  <a:lnTo>
                    <a:pt x="8186293" y="0"/>
                  </a:lnTo>
                </a:path>
              </a:pathLst>
            </a:custGeom>
            <a:ln w="12700">
              <a:solidFill>
                <a:srgbClr val="636363"/>
              </a:solidFill>
              <a:prstDash val="sysDot"/>
            </a:ln>
          </p:spPr>
          <p:txBody>
            <a:bodyPr wrap="square" lIns="0" tIns="0" rIns="0" bIns="0" rtlCol="0"/>
            <a:lstStyle/>
            <a:p>
              <a:endParaRPr sz="3066"/>
            </a:p>
          </p:txBody>
        </p:sp>
        <p:sp>
          <p:nvSpPr>
            <p:cNvPr id="20" name="object 9">
              <a:extLst>
                <a:ext uri="{FF2B5EF4-FFF2-40B4-BE49-F238E27FC236}">
                  <a16:creationId xmlns:a16="http://schemas.microsoft.com/office/drawing/2014/main" id="{5E60A84A-02AD-5155-C9EA-16F9E16CA278}"/>
                </a:ext>
              </a:extLst>
            </p:cNvPr>
            <p:cNvSpPr/>
            <p:nvPr/>
          </p:nvSpPr>
          <p:spPr>
            <a:xfrm>
              <a:off x="1698498" y="3364230"/>
              <a:ext cx="5416905" cy="1371600"/>
            </a:xfrm>
            <a:custGeom>
              <a:avLst/>
              <a:gdLst/>
              <a:ahLst/>
              <a:cxnLst/>
              <a:rect l="l" t="t" r="r" b="b"/>
              <a:pathLst>
                <a:path w="5029200" h="1371600">
                  <a:moveTo>
                    <a:pt x="5029200" y="0"/>
                  </a:moveTo>
                  <a:lnTo>
                    <a:pt x="0" y="0"/>
                  </a:lnTo>
                  <a:lnTo>
                    <a:pt x="0" y="1371600"/>
                  </a:lnTo>
                  <a:lnTo>
                    <a:pt x="5029200" y="1371600"/>
                  </a:lnTo>
                  <a:lnTo>
                    <a:pt x="5029200" y="0"/>
                  </a:lnTo>
                  <a:close/>
                </a:path>
              </a:pathLst>
            </a:custGeom>
            <a:solidFill>
              <a:srgbClr val="F1F1F1"/>
            </a:solidFill>
          </p:spPr>
          <p:txBody>
            <a:bodyPr wrap="square" lIns="0" tIns="0" rIns="0" bIns="0" rtlCol="0"/>
            <a:lstStyle/>
            <a:p>
              <a:endParaRPr sz="3066"/>
            </a:p>
          </p:txBody>
        </p:sp>
        <p:sp>
          <p:nvSpPr>
            <p:cNvPr id="21" name="object 10">
              <a:extLst>
                <a:ext uri="{FF2B5EF4-FFF2-40B4-BE49-F238E27FC236}">
                  <a16:creationId xmlns:a16="http://schemas.microsoft.com/office/drawing/2014/main" id="{68765968-0C0C-1A7A-5E65-8F436EBE904D}"/>
                </a:ext>
              </a:extLst>
            </p:cNvPr>
            <p:cNvSpPr/>
            <p:nvPr/>
          </p:nvSpPr>
          <p:spPr>
            <a:xfrm>
              <a:off x="1698498" y="3364230"/>
              <a:ext cx="5416549" cy="1371600"/>
            </a:xfrm>
            <a:custGeom>
              <a:avLst/>
              <a:gdLst/>
              <a:ahLst/>
              <a:cxnLst/>
              <a:rect l="l" t="t" r="r" b="b"/>
              <a:pathLst>
                <a:path w="5029200" h="1371600">
                  <a:moveTo>
                    <a:pt x="0" y="1371600"/>
                  </a:moveTo>
                  <a:lnTo>
                    <a:pt x="5029200" y="1371600"/>
                  </a:lnTo>
                  <a:lnTo>
                    <a:pt x="5029200" y="0"/>
                  </a:lnTo>
                  <a:lnTo>
                    <a:pt x="0" y="0"/>
                  </a:lnTo>
                  <a:lnTo>
                    <a:pt x="0" y="1371600"/>
                  </a:lnTo>
                  <a:close/>
                </a:path>
              </a:pathLst>
            </a:custGeom>
            <a:ln w="25400">
              <a:solidFill>
                <a:srgbClr val="636363"/>
              </a:solidFill>
            </a:ln>
          </p:spPr>
          <p:txBody>
            <a:bodyPr wrap="square" lIns="0" tIns="0" rIns="0" bIns="0" rtlCol="0"/>
            <a:lstStyle/>
            <a:p>
              <a:endParaRPr sz="3066"/>
            </a:p>
          </p:txBody>
        </p:sp>
      </p:grpSp>
      <p:sp>
        <p:nvSpPr>
          <p:cNvPr id="23" name="object 12">
            <a:extLst>
              <a:ext uri="{FF2B5EF4-FFF2-40B4-BE49-F238E27FC236}">
                <a16:creationId xmlns:a16="http://schemas.microsoft.com/office/drawing/2014/main" id="{CB1E999B-2A08-0278-D23E-9E48A5377DE4}"/>
              </a:ext>
            </a:extLst>
          </p:cNvPr>
          <p:cNvSpPr/>
          <p:nvPr/>
        </p:nvSpPr>
        <p:spPr>
          <a:xfrm>
            <a:off x="997293" y="2214641"/>
            <a:ext cx="608674" cy="1195336"/>
          </a:xfrm>
          <a:custGeom>
            <a:avLst/>
            <a:gdLst/>
            <a:ahLst/>
            <a:cxnLst/>
            <a:rect l="l" t="t" r="r" b="b"/>
            <a:pathLst>
              <a:path w="456565" h="896619">
                <a:moveTo>
                  <a:pt x="357979" y="860290"/>
                </a:moveTo>
                <a:lnTo>
                  <a:pt x="11818" y="860290"/>
                </a:lnTo>
                <a:lnTo>
                  <a:pt x="21807" y="862343"/>
                </a:lnTo>
                <a:lnTo>
                  <a:pt x="29971" y="867941"/>
                </a:lnTo>
                <a:lnTo>
                  <a:pt x="35478" y="876241"/>
                </a:lnTo>
                <a:lnTo>
                  <a:pt x="37499" y="886401"/>
                </a:lnTo>
                <a:lnTo>
                  <a:pt x="37499" y="896543"/>
                </a:lnTo>
                <a:lnTo>
                  <a:pt x="357979" y="896543"/>
                </a:lnTo>
                <a:lnTo>
                  <a:pt x="357979" y="860290"/>
                </a:lnTo>
                <a:close/>
              </a:path>
              <a:path w="456565" h="896619">
                <a:moveTo>
                  <a:pt x="0" y="38489"/>
                </a:moveTo>
                <a:lnTo>
                  <a:pt x="0" y="860999"/>
                </a:lnTo>
                <a:lnTo>
                  <a:pt x="10560" y="860428"/>
                </a:lnTo>
                <a:lnTo>
                  <a:pt x="11151" y="860428"/>
                </a:lnTo>
                <a:lnTo>
                  <a:pt x="11742" y="860336"/>
                </a:lnTo>
                <a:lnTo>
                  <a:pt x="357979" y="860290"/>
                </a:lnTo>
                <a:lnTo>
                  <a:pt x="357979" y="844582"/>
                </a:lnTo>
                <a:lnTo>
                  <a:pt x="456257" y="844582"/>
                </a:lnTo>
                <a:lnTo>
                  <a:pt x="456257" y="826933"/>
                </a:lnTo>
                <a:lnTo>
                  <a:pt x="72211" y="826933"/>
                </a:lnTo>
                <a:lnTo>
                  <a:pt x="72211" y="736123"/>
                </a:lnTo>
                <a:lnTo>
                  <a:pt x="358017" y="736123"/>
                </a:lnTo>
                <a:lnTo>
                  <a:pt x="358017" y="722597"/>
                </a:lnTo>
                <a:lnTo>
                  <a:pt x="415813" y="722597"/>
                </a:lnTo>
                <a:lnTo>
                  <a:pt x="415813" y="706401"/>
                </a:lnTo>
                <a:lnTo>
                  <a:pt x="72211" y="706401"/>
                </a:lnTo>
                <a:lnTo>
                  <a:pt x="72211" y="615587"/>
                </a:lnTo>
                <a:lnTo>
                  <a:pt x="358017" y="615587"/>
                </a:lnTo>
                <a:lnTo>
                  <a:pt x="358017" y="598373"/>
                </a:lnTo>
                <a:lnTo>
                  <a:pt x="415813" y="598373"/>
                </a:lnTo>
                <a:lnTo>
                  <a:pt x="415813" y="579998"/>
                </a:lnTo>
                <a:lnTo>
                  <a:pt x="72211" y="579998"/>
                </a:lnTo>
                <a:lnTo>
                  <a:pt x="72211" y="489145"/>
                </a:lnTo>
                <a:lnTo>
                  <a:pt x="358017" y="489145"/>
                </a:lnTo>
                <a:lnTo>
                  <a:pt x="358017" y="412360"/>
                </a:lnTo>
                <a:lnTo>
                  <a:pt x="72211" y="412360"/>
                </a:lnTo>
                <a:lnTo>
                  <a:pt x="72211" y="321571"/>
                </a:lnTo>
                <a:lnTo>
                  <a:pt x="415813" y="321571"/>
                </a:lnTo>
                <a:lnTo>
                  <a:pt x="415813" y="307645"/>
                </a:lnTo>
                <a:lnTo>
                  <a:pt x="358017" y="307645"/>
                </a:lnTo>
                <a:lnTo>
                  <a:pt x="358017" y="291824"/>
                </a:lnTo>
                <a:lnTo>
                  <a:pt x="72211" y="291824"/>
                </a:lnTo>
                <a:lnTo>
                  <a:pt x="72211" y="200996"/>
                </a:lnTo>
                <a:lnTo>
                  <a:pt x="415813" y="200996"/>
                </a:lnTo>
                <a:lnTo>
                  <a:pt x="415813" y="183408"/>
                </a:lnTo>
                <a:lnTo>
                  <a:pt x="358017" y="183408"/>
                </a:lnTo>
                <a:lnTo>
                  <a:pt x="358017" y="165395"/>
                </a:lnTo>
                <a:lnTo>
                  <a:pt x="72211" y="165395"/>
                </a:lnTo>
                <a:lnTo>
                  <a:pt x="72211" y="74567"/>
                </a:lnTo>
                <a:lnTo>
                  <a:pt x="358017" y="74567"/>
                </a:lnTo>
                <a:lnTo>
                  <a:pt x="358017" y="39288"/>
                </a:lnTo>
                <a:lnTo>
                  <a:pt x="11894" y="39288"/>
                </a:lnTo>
                <a:lnTo>
                  <a:pt x="0" y="38489"/>
                </a:lnTo>
                <a:close/>
              </a:path>
              <a:path w="456565" h="896619">
                <a:moveTo>
                  <a:pt x="358017" y="736123"/>
                </a:moveTo>
                <a:lnTo>
                  <a:pt x="274212" y="736123"/>
                </a:lnTo>
                <a:lnTo>
                  <a:pt x="274212" y="826933"/>
                </a:lnTo>
                <a:lnTo>
                  <a:pt x="456257" y="826933"/>
                </a:lnTo>
                <a:lnTo>
                  <a:pt x="456257" y="824329"/>
                </a:lnTo>
                <a:lnTo>
                  <a:pt x="358017" y="824329"/>
                </a:lnTo>
                <a:lnTo>
                  <a:pt x="358017" y="765225"/>
                </a:lnTo>
                <a:lnTo>
                  <a:pt x="415813" y="765225"/>
                </a:lnTo>
                <a:lnTo>
                  <a:pt x="415813" y="744981"/>
                </a:lnTo>
                <a:lnTo>
                  <a:pt x="358017" y="744981"/>
                </a:lnTo>
                <a:lnTo>
                  <a:pt x="358017" y="736123"/>
                </a:lnTo>
                <a:close/>
              </a:path>
              <a:path w="456565" h="896619">
                <a:moveTo>
                  <a:pt x="456283" y="94863"/>
                </a:moveTo>
                <a:lnTo>
                  <a:pt x="436371" y="94863"/>
                </a:lnTo>
                <a:lnTo>
                  <a:pt x="436371" y="384508"/>
                </a:lnTo>
                <a:lnTo>
                  <a:pt x="415045" y="392030"/>
                </a:lnTo>
                <a:lnTo>
                  <a:pt x="398095" y="406198"/>
                </a:lnTo>
                <a:lnTo>
                  <a:pt x="386909" y="425464"/>
                </a:lnTo>
                <a:lnTo>
                  <a:pt x="382872" y="448283"/>
                </a:lnTo>
                <a:lnTo>
                  <a:pt x="386909" y="471083"/>
                </a:lnTo>
                <a:lnTo>
                  <a:pt x="398095" y="490330"/>
                </a:lnTo>
                <a:lnTo>
                  <a:pt x="415045" y="504478"/>
                </a:lnTo>
                <a:lnTo>
                  <a:pt x="436371" y="511981"/>
                </a:lnTo>
                <a:lnTo>
                  <a:pt x="436371" y="824329"/>
                </a:lnTo>
                <a:lnTo>
                  <a:pt x="456257" y="824329"/>
                </a:lnTo>
                <a:lnTo>
                  <a:pt x="456257" y="492549"/>
                </a:lnTo>
                <a:lnTo>
                  <a:pt x="446333" y="492549"/>
                </a:lnTo>
                <a:lnTo>
                  <a:pt x="429407" y="489060"/>
                </a:lnTo>
                <a:lnTo>
                  <a:pt x="415575" y="479553"/>
                </a:lnTo>
                <a:lnTo>
                  <a:pt x="406244" y="465475"/>
                </a:lnTo>
                <a:lnTo>
                  <a:pt x="402821" y="448270"/>
                </a:lnTo>
                <a:lnTo>
                  <a:pt x="406244" y="431045"/>
                </a:lnTo>
                <a:lnTo>
                  <a:pt x="415575" y="416974"/>
                </a:lnTo>
                <a:lnTo>
                  <a:pt x="429407" y="407484"/>
                </a:lnTo>
                <a:lnTo>
                  <a:pt x="446333" y="404004"/>
                </a:lnTo>
                <a:lnTo>
                  <a:pt x="456283" y="404004"/>
                </a:lnTo>
                <a:lnTo>
                  <a:pt x="456283" y="94863"/>
                </a:lnTo>
                <a:close/>
              </a:path>
              <a:path w="456565" h="896619">
                <a:moveTo>
                  <a:pt x="358017" y="615587"/>
                </a:moveTo>
                <a:lnTo>
                  <a:pt x="274212" y="615587"/>
                </a:lnTo>
                <a:lnTo>
                  <a:pt x="274212" y="706401"/>
                </a:lnTo>
                <a:lnTo>
                  <a:pt x="415813" y="706401"/>
                </a:lnTo>
                <a:lnTo>
                  <a:pt x="415813" y="702378"/>
                </a:lnTo>
                <a:lnTo>
                  <a:pt x="358017" y="702378"/>
                </a:lnTo>
                <a:lnTo>
                  <a:pt x="358017" y="680690"/>
                </a:lnTo>
                <a:lnTo>
                  <a:pt x="415813" y="680690"/>
                </a:lnTo>
                <a:lnTo>
                  <a:pt x="415813" y="660433"/>
                </a:lnTo>
                <a:lnTo>
                  <a:pt x="358017" y="660433"/>
                </a:lnTo>
                <a:lnTo>
                  <a:pt x="358017" y="641014"/>
                </a:lnTo>
                <a:lnTo>
                  <a:pt x="415813" y="641014"/>
                </a:lnTo>
                <a:lnTo>
                  <a:pt x="415813" y="620757"/>
                </a:lnTo>
                <a:lnTo>
                  <a:pt x="358017" y="620757"/>
                </a:lnTo>
                <a:lnTo>
                  <a:pt x="358017" y="615587"/>
                </a:lnTo>
                <a:close/>
              </a:path>
              <a:path w="456565" h="896619">
                <a:moveTo>
                  <a:pt x="358017" y="489145"/>
                </a:moveTo>
                <a:lnTo>
                  <a:pt x="274212" y="489145"/>
                </a:lnTo>
                <a:lnTo>
                  <a:pt x="274212" y="579998"/>
                </a:lnTo>
                <a:lnTo>
                  <a:pt x="415813" y="579998"/>
                </a:lnTo>
                <a:lnTo>
                  <a:pt x="415813" y="578116"/>
                </a:lnTo>
                <a:lnTo>
                  <a:pt x="358017" y="578116"/>
                </a:lnTo>
                <a:lnTo>
                  <a:pt x="358017" y="556492"/>
                </a:lnTo>
                <a:lnTo>
                  <a:pt x="415813" y="556492"/>
                </a:lnTo>
                <a:lnTo>
                  <a:pt x="415813" y="536235"/>
                </a:lnTo>
                <a:lnTo>
                  <a:pt x="358017" y="536235"/>
                </a:lnTo>
                <a:lnTo>
                  <a:pt x="358017" y="489145"/>
                </a:lnTo>
                <a:close/>
              </a:path>
              <a:path w="456565" h="896619">
                <a:moveTo>
                  <a:pt x="415813" y="321571"/>
                </a:moveTo>
                <a:lnTo>
                  <a:pt x="274212" y="321571"/>
                </a:lnTo>
                <a:lnTo>
                  <a:pt x="274212" y="412360"/>
                </a:lnTo>
                <a:lnTo>
                  <a:pt x="358017" y="412360"/>
                </a:lnTo>
                <a:lnTo>
                  <a:pt x="358017" y="370543"/>
                </a:lnTo>
                <a:lnTo>
                  <a:pt x="415813" y="370543"/>
                </a:lnTo>
                <a:lnTo>
                  <a:pt x="415813" y="350286"/>
                </a:lnTo>
                <a:lnTo>
                  <a:pt x="358017" y="350286"/>
                </a:lnTo>
                <a:lnTo>
                  <a:pt x="358017" y="327889"/>
                </a:lnTo>
                <a:lnTo>
                  <a:pt x="415813" y="327889"/>
                </a:lnTo>
                <a:lnTo>
                  <a:pt x="415813" y="321571"/>
                </a:lnTo>
                <a:close/>
              </a:path>
              <a:path w="456565" h="896619">
                <a:moveTo>
                  <a:pt x="415813" y="200996"/>
                </a:moveTo>
                <a:lnTo>
                  <a:pt x="274212" y="200996"/>
                </a:lnTo>
                <a:lnTo>
                  <a:pt x="274212" y="291824"/>
                </a:lnTo>
                <a:lnTo>
                  <a:pt x="358017" y="291824"/>
                </a:lnTo>
                <a:lnTo>
                  <a:pt x="358017" y="285995"/>
                </a:lnTo>
                <a:lnTo>
                  <a:pt x="415813" y="285995"/>
                </a:lnTo>
                <a:lnTo>
                  <a:pt x="415813" y="265751"/>
                </a:lnTo>
                <a:lnTo>
                  <a:pt x="358017" y="265751"/>
                </a:lnTo>
                <a:lnTo>
                  <a:pt x="358017" y="246281"/>
                </a:lnTo>
                <a:lnTo>
                  <a:pt x="415813" y="246281"/>
                </a:lnTo>
                <a:lnTo>
                  <a:pt x="415813" y="226037"/>
                </a:lnTo>
                <a:lnTo>
                  <a:pt x="358017" y="226037"/>
                </a:lnTo>
                <a:lnTo>
                  <a:pt x="358017" y="203665"/>
                </a:lnTo>
                <a:lnTo>
                  <a:pt x="415813" y="203665"/>
                </a:lnTo>
                <a:lnTo>
                  <a:pt x="415813" y="200996"/>
                </a:lnTo>
                <a:close/>
              </a:path>
              <a:path w="456565" h="896619">
                <a:moveTo>
                  <a:pt x="456283" y="74567"/>
                </a:moveTo>
                <a:lnTo>
                  <a:pt x="274212" y="74567"/>
                </a:lnTo>
                <a:lnTo>
                  <a:pt x="274212" y="165395"/>
                </a:lnTo>
                <a:lnTo>
                  <a:pt x="358017" y="165395"/>
                </a:lnTo>
                <a:lnTo>
                  <a:pt x="358017" y="161772"/>
                </a:lnTo>
                <a:lnTo>
                  <a:pt x="415813" y="161772"/>
                </a:lnTo>
                <a:lnTo>
                  <a:pt x="415813" y="141515"/>
                </a:lnTo>
                <a:lnTo>
                  <a:pt x="358017" y="141515"/>
                </a:lnTo>
                <a:lnTo>
                  <a:pt x="358017" y="94863"/>
                </a:lnTo>
                <a:lnTo>
                  <a:pt x="456283" y="94863"/>
                </a:lnTo>
                <a:lnTo>
                  <a:pt x="456283" y="74567"/>
                </a:lnTo>
                <a:close/>
              </a:path>
              <a:path w="456565" h="896619">
                <a:moveTo>
                  <a:pt x="358017" y="0"/>
                </a:moveTo>
                <a:lnTo>
                  <a:pt x="36242" y="0"/>
                </a:lnTo>
                <a:lnTo>
                  <a:pt x="37514" y="13126"/>
                </a:lnTo>
                <a:lnTo>
                  <a:pt x="35486" y="23297"/>
                </a:lnTo>
                <a:lnTo>
                  <a:pt x="29971" y="31608"/>
                </a:lnTo>
                <a:lnTo>
                  <a:pt x="21822" y="37219"/>
                </a:lnTo>
                <a:lnTo>
                  <a:pt x="11894" y="39288"/>
                </a:lnTo>
                <a:lnTo>
                  <a:pt x="358017" y="39288"/>
                </a:lnTo>
                <a:lnTo>
                  <a:pt x="358017" y="0"/>
                </a:lnTo>
                <a:close/>
              </a:path>
            </a:pathLst>
          </a:custGeom>
          <a:solidFill>
            <a:srgbClr val="636363"/>
          </a:solidFill>
        </p:spPr>
        <p:txBody>
          <a:bodyPr wrap="square" lIns="0" tIns="0" rIns="0" bIns="0" rtlCol="0"/>
          <a:lstStyle/>
          <a:p>
            <a:endParaRPr sz="3066"/>
          </a:p>
        </p:txBody>
      </p:sp>
      <p:grpSp>
        <p:nvGrpSpPr>
          <p:cNvPr id="26" name="object 15">
            <a:extLst>
              <a:ext uri="{FF2B5EF4-FFF2-40B4-BE49-F238E27FC236}">
                <a16:creationId xmlns:a16="http://schemas.microsoft.com/office/drawing/2014/main" id="{64AAC554-9986-DB09-2044-CBAE760B8393}"/>
              </a:ext>
            </a:extLst>
          </p:cNvPr>
          <p:cNvGrpSpPr/>
          <p:nvPr/>
        </p:nvGrpSpPr>
        <p:grpSpPr>
          <a:xfrm>
            <a:off x="3789059" y="4607371"/>
            <a:ext cx="887191" cy="1252904"/>
            <a:chOff x="2600198" y="3578605"/>
            <a:chExt cx="665480" cy="939800"/>
          </a:xfrm>
        </p:grpSpPr>
        <p:sp>
          <p:nvSpPr>
            <p:cNvPr id="27" name="object 16">
              <a:extLst>
                <a:ext uri="{FF2B5EF4-FFF2-40B4-BE49-F238E27FC236}">
                  <a16:creationId xmlns:a16="http://schemas.microsoft.com/office/drawing/2014/main" id="{755FB162-B917-B7E9-766C-F683F5E9C08A}"/>
                </a:ext>
              </a:extLst>
            </p:cNvPr>
            <p:cNvSpPr/>
            <p:nvPr/>
          </p:nvSpPr>
          <p:spPr>
            <a:xfrm>
              <a:off x="2612898"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28" name="object 17">
              <a:extLst>
                <a:ext uri="{FF2B5EF4-FFF2-40B4-BE49-F238E27FC236}">
                  <a16:creationId xmlns:a16="http://schemas.microsoft.com/office/drawing/2014/main" id="{05CB1CEF-93D4-C2D1-3806-96382A21C64E}"/>
                </a:ext>
              </a:extLst>
            </p:cNvPr>
            <p:cNvSpPr/>
            <p:nvPr/>
          </p:nvSpPr>
          <p:spPr>
            <a:xfrm>
              <a:off x="2612898"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29" name="object 18">
            <a:extLst>
              <a:ext uri="{FF2B5EF4-FFF2-40B4-BE49-F238E27FC236}">
                <a16:creationId xmlns:a16="http://schemas.microsoft.com/office/drawing/2014/main" id="{72294F00-0D85-5872-C038-55E7F3B3024F}"/>
              </a:ext>
            </a:extLst>
          </p:cNvPr>
          <p:cNvSpPr txBox="1"/>
          <p:nvPr/>
        </p:nvSpPr>
        <p:spPr>
          <a:xfrm>
            <a:off x="3876086"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1</a:t>
            </a:r>
            <a:endParaRPr sz="3733" dirty="0">
              <a:latin typeface="Arial Narrow"/>
              <a:cs typeface="Arial Narrow"/>
            </a:endParaRPr>
          </a:p>
        </p:txBody>
      </p:sp>
      <p:sp>
        <p:nvSpPr>
          <p:cNvPr id="30" name="object 19">
            <a:extLst>
              <a:ext uri="{FF2B5EF4-FFF2-40B4-BE49-F238E27FC236}">
                <a16:creationId xmlns:a16="http://schemas.microsoft.com/office/drawing/2014/main" id="{F85DFE14-324C-0407-BF4A-016533BB63C7}"/>
              </a:ext>
            </a:extLst>
          </p:cNvPr>
          <p:cNvSpPr txBox="1"/>
          <p:nvPr/>
        </p:nvSpPr>
        <p:spPr>
          <a:xfrm>
            <a:off x="3805990" y="4618326"/>
            <a:ext cx="487617" cy="216295"/>
          </a:xfrm>
          <a:prstGeom prst="rect">
            <a:avLst/>
          </a:prstGeom>
          <a:solidFill>
            <a:srgbClr val="FFFFFF"/>
          </a:solidFill>
          <a:ln w="25400">
            <a:solidFill>
              <a:srgbClr val="636363"/>
            </a:solidFill>
          </a:ln>
        </p:spPr>
        <p:txBody>
          <a:bodyPr vert="horz" wrap="square" lIns="0" tIns="31323" rIns="0" bIns="0" rtlCol="0" anchor="ctr" anchorCtr="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31" name="object 20">
            <a:extLst>
              <a:ext uri="{FF2B5EF4-FFF2-40B4-BE49-F238E27FC236}">
                <a16:creationId xmlns:a16="http://schemas.microsoft.com/office/drawing/2014/main" id="{B351666D-649C-D515-4E49-290B4FA995AC}"/>
              </a:ext>
            </a:extLst>
          </p:cNvPr>
          <p:cNvGrpSpPr/>
          <p:nvPr/>
        </p:nvGrpSpPr>
        <p:grpSpPr>
          <a:xfrm>
            <a:off x="2761001" y="4611435"/>
            <a:ext cx="887191" cy="1252904"/>
            <a:chOff x="1829054" y="3581653"/>
            <a:chExt cx="665480" cy="939800"/>
          </a:xfrm>
        </p:grpSpPr>
        <p:sp>
          <p:nvSpPr>
            <p:cNvPr id="32" name="object 21">
              <a:extLst>
                <a:ext uri="{FF2B5EF4-FFF2-40B4-BE49-F238E27FC236}">
                  <a16:creationId xmlns:a16="http://schemas.microsoft.com/office/drawing/2014/main" id="{8B537661-F012-759E-7877-571EC248B5EB}"/>
                </a:ext>
              </a:extLst>
            </p:cNvPr>
            <p:cNvSpPr/>
            <p:nvPr/>
          </p:nvSpPr>
          <p:spPr>
            <a:xfrm>
              <a:off x="1841754" y="3594353"/>
              <a:ext cx="640080" cy="914400"/>
            </a:xfrm>
            <a:custGeom>
              <a:avLst/>
              <a:gdLst/>
              <a:ahLst/>
              <a:cxnLst/>
              <a:rect l="l" t="t" r="r" b="b"/>
              <a:pathLst>
                <a:path w="640080" h="914400">
                  <a:moveTo>
                    <a:pt x="640080" y="0"/>
                  </a:moveTo>
                  <a:lnTo>
                    <a:pt x="0" y="0"/>
                  </a:lnTo>
                  <a:lnTo>
                    <a:pt x="0" y="914400"/>
                  </a:lnTo>
                  <a:lnTo>
                    <a:pt x="640080" y="914400"/>
                  </a:lnTo>
                  <a:lnTo>
                    <a:pt x="640080" y="0"/>
                  </a:lnTo>
                  <a:close/>
                </a:path>
              </a:pathLst>
            </a:custGeom>
            <a:solidFill>
              <a:srgbClr val="D7DBE1"/>
            </a:solidFill>
          </p:spPr>
          <p:txBody>
            <a:bodyPr wrap="square" lIns="0" tIns="0" rIns="0" bIns="0" rtlCol="0"/>
            <a:lstStyle/>
            <a:p>
              <a:endParaRPr sz="3066"/>
            </a:p>
          </p:txBody>
        </p:sp>
        <p:sp>
          <p:nvSpPr>
            <p:cNvPr id="33" name="object 22">
              <a:extLst>
                <a:ext uri="{FF2B5EF4-FFF2-40B4-BE49-F238E27FC236}">
                  <a16:creationId xmlns:a16="http://schemas.microsoft.com/office/drawing/2014/main" id="{5920CC2B-D47F-EF1F-F12C-85C590E14B14}"/>
                </a:ext>
              </a:extLst>
            </p:cNvPr>
            <p:cNvSpPr/>
            <p:nvPr/>
          </p:nvSpPr>
          <p:spPr>
            <a:xfrm>
              <a:off x="1841754" y="3594353"/>
              <a:ext cx="640080" cy="914400"/>
            </a:xfrm>
            <a:custGeom>
              <a:avLst/>
              <a:gdLst/>
              <a:ahLst/>
              <a:cxnLst/>
              <a:rect l="l" t="t" r="r" b="b"/>
              <a:pathLst>
                <a:path w="640080" h="914400">
                  <a:moveTo>
                    <a:pt x="0" y="914400"/>
                  </a:moveTo>
                  <a:lnTo>
                    <a:pt x="640080" y="914400"/>
                  </a:lnTo>
                  <a:lnTo>
                    <a:pt x="640080" y="0"/>
                  </a:lnTo>
                  <a:lnTo>
                    <a:pt x="0" y="0"/>
                  </a:lnTo>
                  <a:lnTo>
                    <a:pt x="0" y="914400"/>
                  </a:lnTo>
                  <a:close/>
                </a:path>
              </a:pathLst>
            </a:custGeom>
            <a:ln w="25400">
              <a:solidFill>
                <a:srgbClr val="636363"/>
              </a:solidFill>
            </a:ln>
          </p:spPr>
          <p:txBody>
            <a:bodyPr wrap="square" lIns="0" tIns="0" rIns="0" bIns="0" rtlCol="0"/>
            <a:lstStyle/>
            <a:p>
              <a:endParaRPr sz="3066"/>
            </a:p>
          </p:txBody>
        </p:sp>
      </p:grpSp>
      <p:sp>
        <p:nvSpPr>
          <p:cNvPr id="34" name="object 23">
            <a:extLst>
              <a:ext uri="{FF2B5EF4-FFF2-40B4-BE49-F238E27FC236}">
                <a16:creationId xmlns:a16="http://schemas.microsoft.com/office/drawing/2014/main" id="{0DBCB8E5-DC2C-5C26-B437-D077C82AE0AD}"/>
              </a:ext>
            </a:extLst>
          </p:cNvPr>
          <p:cNvSpPr txBox="1"/>
          <p:nvPr/>
        </p:nvSpPr>
        <p:spPr>
          <a:xfrm>
            <a:off x="2844132" y="4610082"/>
            <a:ext cx="717033" cy="201762"/>
          </a:xfrm>
          <a:prstGeom prst="rect">
            <a:avLst/>
          </a:prstGeom>
        </p:spPr>
        <p:txBody>
          <a:bodyPr vert="horz" wrap="square" lIns="0" tIns="16931" rIns="0" bIns="0" rtlCol="0">
            <a:spAutoFit/>
          </a:bodyPr>
          <a:lstStyle/>
          <a:p>
            <a:pPr marL="16932">
              <a:spcBef>
                <a:spcPts val="133"/>
              </a:spcBef>
            </a:pPr>
            <a:r>
              <a:rPr sz="1200" spc="-13" dirty="0">
                <a:solidFill>
                  <a:srgbClr val="636363"/>
                </a:solidFill>
                <a:latin typeface="宋体"/>
                <a:cs typeface="宋体"/>
              </a:rPr>
              <a:t>Directory</a:t>
            </a:r>
            <a:endParaRPr sz="1200">
              <a:latin typeface="宋体"/>
              <a:cs typeface="宋体"/>
            </a:endParaRPr>
          </a:p>
        </p:txBody>
      </p:sp>
      <p:graphicFrame>
        <p:nvGraphicFramePr>
          <p:cNvPr id="35" name="object 24">
            <a:extLst>
              <a:ext uri="{FF2B5EF4-FFF2-40B4-BE49-F238E27FC236}">
                <a16:creationId xmlns:a16="http://schemas.microsoft.com/office/drawing/2014/main" id="{AF238E06-F4D0-715A-860B-EF2FD0E9569E}"/>
              </a:ext>
            </a:extLst>
          </p:cNvPr>
          <p:cNvGraphicFramePr>
            <a:graphicFrameLocks noGrp="1"/>
          </p:cNvGraphicFramePr>
          <p:nvPr/>
        </p:nvGraphicFramePr>
        <p:xfrm>
          <a:off x="2841592" y="4903329"/>
          <a:ext cx="704336" cy="805922"/>
        </p:xfrm>
        <a:graphic>
          <a:graphicData uri="http://schemas.openxmlformats.org/drawingml/2006/table">
            <a:tbl>
              <a:tblPr firstRow="1" bandRow="1">
                <a:tableStyleId>{2D5ABB26-0587-4C30-8999-92F81FD0307C}</a:tableStyleId>
              </a:tblPr>
              <a:tblGrid>
                <a:gridCol w="235343">
                  <a:extLst>
                    <a:ext uri="{9D8B030D-6E8A-4147-A177-3AD203B41FA5}">
                      <a16:colId xmlns:a16="http://schemas.microsoft.com/office/drawing/2014/main" val="20000"/>
                    </a:ext>
                  </a:extLst>
                </a:gridCol>
                <a:gridCol w="235343">
                  <a:extLst>
                    <a:ext uri="{9D8B030D-6E8A-4147-A177-3AD203B41FA5}">
                      <a16:colId xmlns:a16="http://schemas.microsoft.com/office/drawing/2014/main" val="20001"/>
                    </a:ext>
                  </a:extLst>
                </a:gridCol>
                <a:gridCol w="233650">
                  <a:extLst>
                    <a:ext uri="{9D8B030D-6E8A-4147-A177-3AD203B41FA5}">
                      <a16:colId xmlns:a16="http://schemas.microsoft.com/office/drawing/2014/main" val="20002"/>
                    </a:ext>
                  </a:extLst>
                </a:gridCol>
              </a:tblGrid>
              <a:tr h="259893">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0"/>
                  </a:ext>
                </a:extLst>
              </a:tr>
              <a:tr h="285290">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1"/>
                  </a:ext>
                </a:extLst>
              </a:tr>
              <a:tr h="260739">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dirty="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2"/>
                  </a:ext>
                </a:extLst>
              </a:tr>
            </a:tbl>
          </a:graphicData>
        </a:graphic>
      </p:graphicFrame>
      <p:grpSp>
        <p:nvGrpSpPr>
          <p:cNvPr id="36" name="object 25">
            <a:extLst>
              <a:ext uri="{FF2B5EF4-FFF2-40B4-BE49-F238E27FC236}">
                <a16:creationId xmlns:a16="http://schemas.microsoft.com/office/drawing/2014/main" id="{6C87CA1F-664D-B578-206D-45D1EBCF4DCF}"/>
              </a:ext>
            </a:extLst>
          </p:cNvPr>
          <p:cNvGrpSpPr/>
          <p:nvPr/>
        </p:nvGrpSpPr>
        <p:grpSpPr>
          <a:xfrm>
            <a:off x="4817116" y="4607371"/>
            <a:ext cx="887191" cy="1252904"/>
            <a:chOff x="3371341" y="3578605"/>
            <a:chExt cx="665480" cy="939800"/>
          </a:xfrm>
        </p:grpSpPr>
        <p:sp>
          <p:nvSpPr>
            <p:cNvPr id="37" name="object 26">
              <a:extLst>
                <a:ext uri="{FF2B5EF4-FFF2-40B4-BE49-F238E27FC236}">
                  <a16:creationId xmlns:a16="http://schemas.microsoft.com/office/drawing/2014/main" id="{CCAA3F8A-31FE-BFFD-E263-7DB5C85EB1A2}"/>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38" name="object 27">
              <a:extLst>
                <a:ext uri="{FF2B5EF4-FFF2-40B4-BE49-F238E27FC236}">
                  <a16:creationId xmlns:a16="http://schemas.microsoft.com/office/drawing/2014/main" id="{06C10DC7-7F0B-1501-0117-4428B05D3909}"/>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39" name="object 28">
            <a:extLst>
              <a:ext uri="{FF2B5EF4-FFF2-40B4-BE49-F238E27FC236}">
                <a16:creationId xmlns:a16="http://schemas.microsoft.com/office/drawing/2014/main" id="{D8A708EE-741A-C6D2-E400-DF038B656EA1}"/>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2</a:t>
            </a:r>
            <a:endParaRPr sz="3733" dirty="0">
              <a:latin typeface="Arial Narrow"/>
              <a:cs typeface="Arial Narrow"/>
            </a:endParaRPr>
          </a:p>
        </p:txBody>
      </p:sp>
      <p:sp>
        <p:nvSpPr>
          <p:cNvPr id="40" name="object 29">
            <a:extLst>
              <a:ext uri="{FF2B5EF4-FFF2-40B4-BE49-F238E27FC236}">
                <a16:creationId xmlns:a16="http://schemas.microsoft.com/office/drawing/2014/main" id="{DD8834F0-5C6B-BE75-424A-47E6C19211F3}"/>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41" name="object 30">
            <a:extLst>
              <a:ext uri="{FF2B5EF4-FFF2-40B4-BE49-F238E27FC236}">
                <a16:creationId xmlns:a16="http://schemas.microsoft.com/office/drawing/2014/main" id="{6FB3DB4E-280B-E9EB-7198-6681C4F9845C}"/>
              </a:ext>
            </a:extLst>
          </p:cNvPr>
          <p:cNvGrpSpPr/>
          <p:nvPr/>
        </p:nvGrpSpPr>
        <p:grpSpPr>
          <a:xfrm>
            <a:off x="5845174" y="4607371"/>
            <a:ext cx="887191" cy="1252904"/>
            <a:chOff x="4142485" y="3578605"/>
            <a:chExt cx="665480" cy="939800"/>
          </a:xfrm>
        </p:grpSpPr>
        <p:sp>
          <p:nvSpPr>
            <p:cNvPr id="42" name="object 31">
              <a:extLst>
                <a:ext uri="{FF2B5EF4-FFF2-40B4-BE49-F238E27FC236}">
                  <a16:creationId xmlns:a16="http://schemas.microsoft.com/office/drawing/2014/main" id="{96A6CDD6-946D-BD74-0C35-91B30B7F1E11}"/>
                </a:ext>
              </a:extLst>
            </p:cNvPr>
            <p:cNvSpPr/>
            <p:nvPr/>
          </p:nvSpPr>
          <p:spPr>
            <a:xfrm>
              <a:off x="4155185"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43" name="object 32">
              <a:extLst>
                <a:ext uri="{FF2B5EF4-FFF2-40B4-BE49-F238E27FC236}">
                  <a16:creationId xmlns:a16="http://schemas.microsoft.com/office/drawing/2014/main" id="{CBEE5C3B-122C-DD57-1454-2DA7491BF911}"/>
                </a:ext>
              </a:extLst>
            </p:cNvPr>
            <p:cNvSpPr/>
            <p:nvPr/>
          </p:nvSpPr>
          <p:spPr>
            <a:xfrm>
              <a:off x="4155185"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44" name="object 33">
            <a:extLst>
              <a:ext uri="{FF2B5EF4-FFF2-40B4-BE49-F238E27FC236}">
                <a16:creationId xmlns:a16="http://schemas.microsoft.com/office/drawing/2014/main" id="{F346E8F0-A27F-DB7A-CCE4-502B44F5CEB4}"/>
              </a:ext>
            </a:extLst>
          </p:cNvPr>
          <p:cNvSpPr txBox="1"/>
          <p:nvPr/>
        </p:nvSpPr>
        <p:spPr>
          <a:xfrm>
            <a:off x="59313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3</a:t>
            </a:r>
            <a:endParaRPr sz="3733" dirty="0">
              <a:latin typeface="Arial Narrow"/>
              <a:cs typeface="Arial Narrow"/>
            </a:endParaRPr>
          </a:p>
        </p:txBody>
      </p:sp>
      <p:sp>
        <p:nvSpPr>
          <p:cNvPr id="45" name="object 34">
            <a:extLst>
              <a:ext uri="{FF2B5EF4-FFF2-40B4-BE49-F238E27FC236}">
                <a16:creationId xmlns:a16="http://schemas.microsoft.com/office/drawing/2014/main" id="{4F31670F-459A-5A44-3193-13944167E560}"/>
              </a:ext>
            </a:extLst>
          </p:cNvPr>
          <p:cNvSpPr txBox="1"/>
          <p:nvPr/>
        </p:nvSpPr>
        <p:spPr>
          <a:xfrm>
            <a:off x="5862105"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46" name="object 35">
            <a:extLst>
              <a:ext uri="{FF2B5EF4-FFF2-40B4-BE49-F238E27FC236}">
                <a16:creationId xmlns:a16="http://schemas.microsoft.com/office/drawing/2014/main" id="{C0D7A038-98B4-17C9-E617-E9925EB7A7F0}"/>
              </a:ext>
            </a:extLst>
          </p:cNvPr>
          <p:cNvSpPr txBox="1"/>
          <p:nvPr/>
        </p:nvSpPr>
        <p:spPr>
          <a:xfrm>
            <a:off x="8891761" y="4604325"/>
            <a:ext cx="338623" cy="755760"/>
          </a:xfrm>
          <a:prstGeom prst="rect">
            <a:avLst/>
          </a:prstGeom>
        </p:spPr>
        <p:txBody>
          <a:bodyPr vert="horz" wrap="square" lIns="0" tIns="16931" rIns="0" bIns="0" rtlCol="0">
            <a:spAutoFit/>
          </a:bodyPr>
          <a:lstStyle/>
          <a:p>
            <a:pPr marL="16932">
              <a:spcBef>
                <a:spcPts val="133"/>
              </a:spcBef>
            </a:pPr>
            <a:r>
              <a:rPr sz="4800" spc="-2400" dirty="0">
                <a:solidFill>
                  <a:srgbClr val="636363"/>
                </a:solidFill>
                <a:latin typeface="宋体"/>
                <a:cs typeface="宋体"/>
              </a:rPr>
              <a:t>…</a:t>
            </a:r>
            <a:endParaRPr sz="4800" dirty="0">
              <a:latin typeface="宋体"/>
              <a:cs typeface="宋体"/>
            </a:endParaRPr>
          </a:p>
        </p:txBody>
      </p:sp>
      <p:sp>
        <p:nvSpPr>
          <p:cNvPr id="48" name="object 37">
            <a:extLst>
              <a:ext uri="{FF2B5EF4-FFF2-40B4-BE49-F238E27FC236}">
                <a16:creationId xmlns:a16="http://schemas.microsoft.com/office/drawing/2014/main" id="{123504A6-CFD1-51F0-15C5-6051D63A7917}"/>
              </a:ext>
            </a:extLst>
          </p:cNvPr>
          <p:cNvSpPr/>
          <p:nvPr/>
        </p:nvSpPr>
        <p:spPr>
          <a:xfrm>
            <a:off x="10072085" y="4524748"/>
            <a:ext cx="487617" cy="1340945"/>
          </a:xfrm>
          <a:custGeom>
            <a:avLst/>
            <a:gdLst/>
            <a:ahLst/>
            <a:cxnLst/>
            <a:rect l="l" t="t" r="r" b="b"/>
            <a:pathLst>
              <a:path w="365759" h="1005839">
                <a:moveTo>
                  <a:pt x="0" y="1005840"/>
                </a:moveTo>
                <a:lnTo>
                  <a:pt x="71169" y="1003443"/>
                </a:lnTo>
                <a:lnTo>
                  <a:pt x="129301" y="996907"/>
                </a:lnTo>
                <a:lnTo>
                  <a:pt x="168503" y="987210"/>
                </a:lnTo>
                <a:lnTo>
                  <a:pt x="182879" y="975334"/>
                </a:lnTo>
                <a:lnTo>
                  <a:pt x="182879" y="533425"/>
                </a:lnTo>
                <a:lnTo>
                  <a:pt x="197256" y="521549"/>
                </a:lnTo>
                <a:lnTo>
                  <a:pt x="236458" y="511852"/>
                </a:lnTo>
                <a:lnTo>
                  <a:pt x="294590" y="505316"/>
                </a:lnTo>
                <a:lnTo>
                  <a:pt x="365759" y="502920"/>
                </a:lnTo>
                <a:lnTo>
                  <a:pt x="294590" y="500523"/>
                </a:lnTo>
                <a:lnTo>
                  <a:pt x="236458" y="493987"/>
                </a:lnTo>
                <a:lnTo>
                  <a:pt x="197256" y="484290"/>
                </a:lnTo>
                <a:lnTo>
                  <a:pt x="182879" y="472414"/>
                </a:lnTo>
                <a:lnTo>
                  <a:pt x="182879" y="30480"/>
                </a:lnTo>
                <a:lnTo>
                  <a:pt x="168503" y="18645"/>
                </a:lnTo>
                <a:lnTo>
                  <a:pt x="129301" y="8953"/>
                </a:lnTo>
                <a:lnTo>
                  <a:pt x="71169" y="2405"/>
                </a:lnTo>
                <a:lnTo>
                  <a:pt x="0" y="0"/>
                </a:lnTo>
              </a:path>
            </a:pathLst>
          </a:custGeom>
          <a:ln w="28575">
            <a:solidFill>
              <a:srgbClr val="C30037"/>
            </a:solidFill>
          </a:ln>
        </p:spPr>
        <p:txBody>
          <a:bodyPr wrap="square" lIns="0" tIns="0" rIns="0" bIns="0" rtlCol="0"/>
          <a:lstStyle/>
          <a:p>
            <a:endParaRPr sz="3066"/>
          </a:p>
        </p:txBody>
      </p:sp>
      <p:grpSp>
        <p:nvGrpSpPr>
          <p:cNvPr id="57" name="object 46">
            <a:extLst>
              <a:ext uri="{FF2B5EF4-FFF2-40B4-BE49-F238E27FC236}">
                <a16:creationId xmlns:a16="http://schemas.microsoft.com/office/drawing/2014/main" id="{B2D8EF5F-071C-2B06-B7E9-F2D856FBCF83}"/>
              </a:ext>
            </a:extLst>
          </p:cNvPr>
          <p:cNvGrpSpPr/>
          <p:nvPr/>
        </p:nvGrpSpPr>
        <p:grpSpPr>
          <a:xfrm>
            <a:off x="6873232" y="4607371"/>
            <a:ext cx="887191" cy="1252904"/>
            <a:chOff x="4913629" y="3578605"/>
            <a:chExt cx="665480" cy="939800"/>
          </a:xfrm>
        </p:grpSpPr>
        <p:sp>
          <p:nvSpPr>
            <p:cNvPr id="58" name="object 47">
              <a:extLst>
                <a:ext uri="{FF2B5EF4-FFF2-40B4-BE49-F238E27FC236}">
                  <a16:creationId xmlns:a16="http://schemas.microsoft.com/office/drawing/2014/main" id="{82430D28-D69B-6C87-954A-328D9AAE89B5}"/>
                </a:ext>
              </a:extLst>
            </p:cNvPr>
            <p:cNvSpPr/>
            <p:nvPr/>
          </p:nvSpPr>
          <p:spPr>
            <a:xfrm>
              <a:off x="4926329"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59" name="object 48">
              <a:extLst>
                <a:ext uri="{FF2B5EF4-FFF2-40B4-BE49-F238E27FC236}">
                  <a16:creationId xmlns:a16="http://schemas.microsoft.com/office/drawing/2014/main" id="{E702ECBA-1399-3F10-D167-0ED55047C35B}"/>
                </a:ext>
              </a:extLst>
            </p:cNvPr>
            <p:cNvSpPr/>
            <p:nvPr/>
          </p:nvSpPr>
          <p:spPr>
            <a:xfrm>
              <a:off x="4926329"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0" name="object 49">
            <a:extLst>
              <a:ext uri="{FF2B5EF4-FFF2-40B4-BE49-F238E27FC236}">
                <a16:creationId xmlns:a16="http://schemas.microsoft.com/office/drawing/2014/main" id="{1FAA3195-02CF-1988-F4A4-E2D4ACBE795A}"/>
              </a:ext>
            </a:extLst>
          </p:cNvPr>
          <p:cNvSpPr txBox="1"/>
          <p:nvPr/>
        </p:nvSpPr>
        <p:spPr>
          <a:xfrm>
            <a:off x="6945583" y="4868112"/>
            <a:ext cx="720000" cy="618047"/>
          </a:xfrm>
          <a:prstGeom prst="rect">
            <a:avLst/>
          </a:prstGeom>
          <a:solidFill>
            <a:srgbClr val="D7DBE1"/>
          </a:solidFill>
          <a:ln w="25400">
            <a:noFill/>
          </a:ln>
        </p:spPr>
        <p:txBody>
          <a:bodyPr vert="horz" wrap="square" lIns="0" tIns="43173" rIns="0" bIns="0" rtlCol="0">
            <a:spAutoFit/>
          </a:bodyPr>
          <a:lstStyle/>
          <a:p>
            <a:pPr marL="847" algn="ctr">
              <a:spcBef>
                <a:spcPts val="339"/>
              </a:spcBef>
            </a:pPr>
            <a:r>
              <a:rPr sz="3733" b="1" spc="160" dirty="0">
                <a:solidFill>
                  <a:srgbClr val="636363"/>
                </a:solidFill>
                <a:latin typeface="Arial Narrow"/>
                <a:cs typeface="Arial Narrow"/>
              </a:rPr>
              <a:t>4</a:t>
            </a:r>
            <a:endParaRPr sz="3733" dirty="0">
              <a:latin typeface="Arial Narrow"/>
              <a:cs typeface="Arial Narrow"/>
            </a:endParaRPr>
          </a:p>
        </p:txBody>
      </p:sp>
      <p:sp>
        <p:nvSpPr>
          <p:cNvPr id="61" name="object 50">
            <a:extLst>
              <a:ext uri="{FF2B5EF4-FFF2-40B4-BE49-F238E27FC236}">
                <a16:creationId xmlns:a16="http://schemas.microsoft.com/office/drawing/2014/main" id="{D42032F4-DF53-C2B4-D388-A82F864C1501}"/>
              </a:ext>
            </a:extLst>
          </p:cNvPr>
          <p:cNvSpPr txBox="1"/>
          <p:nvPr/>
        </p:nvSpPr>
        <p:spPr>
          <a:xfrm>
            <a:off x="689016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62" name="object 51">
            <a:extLst>
              <a:ext uri="{FF2B5EF4-FFF2-40B4-BE49-F238E27FC236}">
                <a16:creationId xmlns:a16="http://schemas.microsoft.com/office/drawing/2014/main" id="{698B903A-D9FB-5D3D-283E-3BC1E2CD48D5}"/>
              </a:ext>
            </a:extLst>
          </p:cNvPr>
          <p:cNvGrpSpPr/>
          <p:nvPr/>
        </p:nvGrpSpPr>
        <p:grpSpPr>
          <a:xfrm>
            <a:off x="7903322" y="4607371"/>
            <a:ext cx="887191" cy="1252904"/>
            <a:chOff x="5686297" y="3578605"/>
            <a:chExt cx="665480" cy="939800"/>
          </a:xfrm>
        </p:grpSpPr>
        <p:sp>
          <p:nvSpPr>
            <p:cNvPr id="63" name="object 52">
              <a:extLst>
                <a:ext uri="{FF2B5EF4-FFF2-40B4-BE49-F238E27FC236}">
                  <a16:creationId xmlns:a16="http://schemas.microsoft.com/office/drawing/2014/main" id="{5671176F-443E-F480-7682-EEEC02EE0C39}"/>
                </a:ext>
              </a:extLst>
            </p:cNvPr>
            <p:cNvSpPr/>
            <p:nvPr/>
          </p:nvSpPr>
          <p:spPr>
            <a:xfrm>
              <a:off x="5698997"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64" name="object 53">
              <a:extLst>
                <a:ext uri="{FF2B5EF4-FFF2-40B4-BE49-F238E27FC236}">
                  <a16:creationId xmlns:a16="http://schemas.microsoft.com/office/drawing/2014/main" id="{0B4BDAA5-0319-2B0D-3F76-3387110BFC26}"/>
                </a:ext>
              </a:extLst>
            </p:cNvPr>
            <p:cNvSpPr/>
            <p:nvPr/>
          </p:nvSpPr>
          <p:spPr>
            <a:xfrm>
              <a:off x="5698997"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5" name="object 54">
            <a:extLst>
              <a:ext uri="{FF2B5EF4-FFF2-40B4-BE49-F238E27FC236}">
                <a16:creationId xmlns:a16="http://schemas.microsoft.com/office/drawing/2014/main" id="{097C7EBA-55B4-0863-FDB1-1D77022CFD13}"/>
              </a:ext>
            </a:extLst>
          </p:cNvPr>
          <p:cNvSpPr txBox="1"/>
          <p:nvPr/>
        </p:nvSpPr>
        <p:spPr>
          <a:xfrm>
            <a:off x="7975673"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5</a:t>
            </a:r>
            <a:endParaRPr sz="3733">
              <a:latin typeface="Arial Narrow"/>
              <a:cs typeface="Arial Narrow"/>
            </a:endParaRPr>
          </a:p>
        </p:txBody>
      </p:sp>
      <p:sp>
        <p:nvSpPr>
          <p:cNvPr id="66" name="object 55">
            <a:extLst>
              <a:ext uri="{FF2B5EF4-FFF2-40B4-BE49-F238E27FC236}">
                <a16:creationId xmlns:a16="http://schemas.microsoft.com/office/drawing/2014/main" id="{FF6E832C-3634-58C7-F9C4-C023B228229D}"/>
              </a:ext>
            </a:extLst>
          </p:cNvPr>
          <p:cNvSpPr txBox="1"/>
          <p:nvPr/>
        </p:nvSpPr>
        <p:spPr>
          <a:xfrm>
            <a:off x="792025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135" name="object 64">
            <a:extLst>
              <a:ext uri="{FF2B5EF4-FFF2-40B4-BE49-F238E27FC236}">
                <a16:creationId xmlns:a16="http://schemas.microsoft.com/office/drawing/2014/main" id="{E4EC6710-EB1A-A2CC-F147-AD7783E66967}"/>
              </a:ext>
            </a:extLst>
          </p:cNvPr>
          <p:cNvSpPr/>
          <p:nvPr/>
        </p:nvSpPr>
        <p:spPr>
          <a:xfrm>
            <a:off x="2777932" y="2282761"/>
            <a:ext cx="2974799" cy="1219041"/>
          </a:xfrm>
          <a:custGeom>
            <a:avLst/>
            <a:gdLst/>
            <a:ahLst/>
            <a:cxnLst/>
            <a:rect l="l" t="t" r="r" b="b"/>
            <a:pathLst>
              <a:path w="2231390" h="914400">
                <a:moveTo>
                  <a:pt x="0" y="914400"/>
                </a:moveTo>
                <a:lnTo>
                  <a:pt x="640080" y="914400"/>
                </a:lnTo>
                <a:lnTo>
                  <a:pt x="640080" y="0"/>
                </a:lnTo>
                <a:lnTo>
                  <a:pt x="0" y="0"/>
                </a:lnTo>
                <a:lnTo>
                  <a:pt x="0" y="914400"/>
                </a:lnTo>
                <a:close/>
              </a:path>
              <a:path w="2231390" h="914400">
                <a:moveTo>
                  <a:pt x="795527" y="914400"/>
                </a:moveTo>
                <a:lnTo>
                  <a:pt x="1435608" y="914400"/>
                </a:lnTo>
                <a:lnTo>
                  <a:pt x="1435608" y="0"/>
                </a:lnTo>
                <a:lnTo>
                  <a:pt x="795527" y="0"/>
                </a:lnTo>
                <a:lnTo>
                  <a:pt x="795527" y="914400"/>
                </a:lnTo>
                <a:close/>
              </a:path>
              <a:path w="2231390" h="914400">
                <a:moveTo>
                  <a:pt x="1591056" y="914400"/>
                </a:moveTo>
                <a:lnTo>
                  <a:pt x="2231135" y="914400"/>
                </a:lnTo>
                <a:lnTo>
                  <a:pt x="2231135" y="0"/>
                </a:lnTo>
                <a:lnTo>
                  <a:pt x="1591056" y="0"/>
                </a:lnTo>
                <a:lnTo>
                  <a:pt x="1591056" y="914400"/>
                </a:lnTo>
                <a:close/>
              </a:path>
            </a:pathLst>
          </a:custGeom>
          <a:ln w="19050">
            <a:solidFill>
              <a:srgbClr val="636363"/>
            </a:solidFill>
            <a:prstDash val="sysDot"/>
          </a:ln>
        </p:spPr>
        <p:txBody>
          <a:bodyPr wrap="square" lIns="0" tIns="0" rIns="0" bIns="0" rtlCol="0"/>
          <a:lstStyle/>
          <a:p>
            <a:endParaRPr sz="3066"/>
          </a:p>
        </p:txBody>
      </p:sp>
      <p:sp>
        <p:nvSpPr>
          <p:cNvPr id="138" name="object 67">
            <a:extLst>
              <a:ext uri="{FF2B5EF4-FFF2-40B4-BE49-F238E27FC236}">
                <a16:creationId xmlns:a16="http://schemas.microsoft.com/office/drawing/2014/main" id="{98CEBDA3-63DB-F599-B6BE-09E8B8186BF3}"/>
              </a:ext>
            </a:extLst>
          </p:cNvPr>
          <p:cNvSpPr/>
          <p:nvPr/>
        </p:nvSpPr>
        <p:spPr>
          <a:xfrm>
            <a:off x="8825600" y="1341562"/>
            <a:ext cx="1230046" cy="1217348"/>
          </a:xfrm>
          <a:custGeom>
            <a:avLst/>
            <a:gdLst/>
            <a:ahLst/>
            <a:cxnLst/>
            <a:rect l="l" t="t" r="r" b="b"/>
            <a:pathLst>
              <a:path w="922654" h="913130">
                <a:moveTo>
                  <a:pt x="545299" y="719328"/>
                </a:moveTo>
                <a:lnTo>
                  <a:pt x="507695" y="692416"/>
                </a:lnTo>
                <a:lnTo>
                  <a:pt x="505117" y="683450"/>
                </a:lnTo>
                <a:lnTo>
                  <a:pt x="501992" y="674662"/>
                </a:lnTo>
                <a:lnTo>
                  <a:pt x="498335" y="666102"/>
                </a:lnTo>
                <a:lnTo>
                  <a:pt x="497243" y="663930"/>
                </a:lnTo>
                <a:lnTo>
                  <a:pt x="494144" y="657796"/>
                </a:lnTo>
                <a:lnTo>
                  <a:pt x="504139" y="645528"/>
                </a:lnTo>
                <a:lnTo>
                  <a:pt x="508482" y="637527"/>
                </a:lnTo>
                <a:lnTo>
                  <a:pt x="509663" y="628802"/>
                </a:lnTo>
                <a:lnTo>
                  <a:pt x="507707" y="620229"/>
                </a:lnTo>
                <a:lnTo>
                  <a:pt x="502653" y="612686"/>
                </a:lnTo>
                <a:lnTo>
                  <a:pt x="491909" y="601700"/>
                </a:lnTo>
                <a:lnTo>
                  <a:pt x="485140" y="594779"/>
                </a:lnTo>
                <a:lnTo>
                  <a:pt x="477697" y="589546"/>
                </a:lnTo>
                <a:lnTo>
                  <a:pt x="469163" y="587375"/>
                </a:lnTo>
                <a:lnTo>
                  <a:pt x="460400" y="588340"/>
                </a:lnTo>
                <a:lnTo>
                  <a:pt x="452297" y="592505"/>
                </a:lnTo>
                <a:lnTo>
                  <a:pt x="440321" y="601700"/>
                </a:lnTo>
                <a:lnTo>
                  <a:pt x="437845" y="600316"/>
                </a:lnTo>
                <a:lnTo>
                  <a:pt x="431711" y="596887"/>
                </a:lnTo>
                <a:lnTo>
                  <a:pt x="428739" y="595477"/>
                </a:lnTo>
                <a:lnTo>
                  <a:pt x="428739" y="729805"/>
                </a:lnTo>
                <a:lnTo>
                  <a:pt x="423329" y="755065"/>
                </a:lnTo>
                <a:lnTo>
                  <a:pt x="409105" y="775576"/>
                </a:lnTo>
                <a:lnTo>
                  <a:pt x="388239" y="789279"/>
                </a:lnTo>
                <a:lnTo>
                  <a:pt x="362839" y="794118"/>
                </a:lnTo>
                <a:lnTo>
                  <a:pt x="337578" y="788695"/>
                </a:lnTo>
                <a:lnTo>
                  <a:pt x="317068" y="774484"/>
                </a:lnTo>
                <a:lnTo>
                  <a:pt x="303352" y="753618"/>
                </a:lnTo>
                <a:lnTo>
                  <a:pt x="298526" y="728218"/>
                </a:lnTo>
                <a:lnTo>
                  <a:pt x="303936" y="702970"/>
                </a:lnTo>
                <a:lnTo>
                  <a:pt x="318147" y="682459"/>
                </a:lnTo>
                <a:lnTo>
                  <a:pt x="339026" y="668756"/>
                </a:lnTo>
                <a:lnTo>
                  <a:pt x="364426" y="663930"/>
                </a:lnTo>
                <a:lnTo>
                  <a:pt x="389686" y="669340"/>
                </a:lnTo>
                <a:lnTo>
                  <a:pt x="410197" y="683552"/>
                </a:lnTo>
                <a:lnTo>
                  <a:pt x="423900" y="704418"/>
                </a:lnTo>
                <a:lnTo>
                  <a:pt x="428739" y="729805"/>
                </a:lnTo>
                <a:lnTo>
                  <a:pt x="428739" y="595477"/>
                </a:lnTo>
                <a:lnTo>
                  <a:pt x="422833" y="592670"/>
                </a:lnTo>
                <a:lnTo>
                  <a:pt x="413689" y="589064"/>
                </a:lnTo>
                <a:lnTo>
                  <a:pt x="404304" y="586079"/>
                </a:lnTo>
                <a:lnTo>
                  <a:pt x="402717" y="570534"/>
                </a:lnTo>
                <a:lnTo>
                  <a:pt x="353339" y="548081"/>
                </a:lnTo>
                <a:lnTo>
                  <a:pt x="344385" y="549617"/>
                </a:lnTo>
                <a:lnTo>
                  <a:pt x="336804" y="554113"/>
                </a:lnTo>
                <a:lnTo>
                  <a:pt x="331292" y="560997"/>
                </a:lnTo>
                <a:lnTo>
                  <a:pt x="328510" y="569645"/>
                </a:lnTo>
                <a:lnTo>
                  <a:pt x="326529" y="585089"/>
                </a:lnTo>
                <a:lnTo>
                  <a:pt x="316826" y="587933"/>
                </a:lnTo>
                <a:lnTo>
                  <a:pt x="307352" y="591439"/>
                </a:lnTo>
                <a:lnTo>
                  <a:pt x="298132" y="595566"/>
                </a:lnTo>
                <a:lnTo>
                  <a:pt x="289217" y="600316"/>
                </a:lnTo>
                <a:lnTo>
                  <a:pt x="276860" y="590232"/>
                </a:lnTo>
                <a:lnTo>
                  <a:pt x="268859" y="585889"/>
                </a:lnTo>
                <a:lnTo>
                  <a:pt x="260134" y="584695"/>
                </a:lnTo>
                <a:lnTo>
                  <a:pt x="251561" y="586651"/>
                </a:lnTo>
                <a:lnTo>
                  <a:pt x="244005" y="591718"/>
                </a:lnTo>
                <a:lnTo>
                  <a:pt x="225996" y="609320"/>
                </a:lnTo>
                <a:lnTo>
                  <a:pt x="220751" y="616762"/>
                </a:lnTo>
                <a:lnTo>
                  <a:pt x="218579" y="625297"/>
                </a:lnTo>
                <a:lnTo>
                  <a:pt x="219557" y="634047"/>
                </a:lnTo>
                <a:lnTo>
                  <a:pt x="223723" y="642162"/>
                </a:lnTo>
                <a:lnTo>
                  <a:pt x="234315" y="655815"/>
                </a:lnTo>
                <a:lnTo>
                  <a:pt x="229958" y="664108"/>
                </a:lnTo>
                <a:lnTo>
                  <a:pt x="226123" y="672642"/>
                </a:lnTo>
                <a:lnTo>
                  <a:pt x="222846" y="681431"/>
                </a:lnTo>
                <a:lnTo>
                  <a:pt x="220154" y="690435"/>
                </a:lnTo>
                <a:lnTo>
                  <a:pt x="202831" y="692213"/>
                </a:lnTo>
                <a:lnTo>
                  <a:pt x="180378" y="741578"/>
                </a:lnTo>
                <a:lnTo>
                  <a:pt x="181914" y="750544"/>
                </a:lnTo>
                <a:lnTo>
                  <a:pt x="186423" y="758113"/>
                </a:lnTo>
                <a:lnTo>
                  <a:pt x="193294" y="763638"/>
                </a:lnTo>
                <a:lnTo>
                  <a:pt x="201955" y="766419"/>
                </a:lnTo>
                <a:lnTo>
                  <a:pt x="220357" y="768794"/>
                </a:lnTo>
                <a:lnTo>
                  <a:pt x="222897" y="777074"/>
                </a:lnTo>
                <a:lnTo>
                  <a:pt x="225920" y="785164"/>
                </a:lnTo>
                <a:lnTo>
                  <a:pt x="229425" y="793064"/>
                </a:lnTo>
                <a:lnTo>
                  <a:pt x="233413" y="800735"/>
                </a:lnTo>
                <a:lnTo>
                  <a:pt x="221538" y="815378"/>
                </a:lnTo>
                <a:lnTo>
                  <a:pt x="217195" y="823379"/>
                </a:lnTo>
                <a:lnTo>
                  <a:pt x="216014" y="832104"/>
                </a:lnTo>
                <a:lnTo>
                  <a:pt x="217970" y="840676"/>
                </a:lnTo>
                <a:lnTo>
                  <a:pt x="223024" y="848220"/>
                </a:lnTo>
                <a:lnTo>
                  <a:pt x="240538" y="866127"/>
                </a:lnTo>
                <a:lnTo>
                  <a:pt x="248005" y="871372"/>
                </a:lnTo>
                <a:lnTo>
                  <a:pt x="256514" y="873531"/>
                </a:lnTo>
                <a:lnTo>
                  <a:pt x="265277" y="872566"/>
                </a:lnTo>
                <a:lnTo>
                  <a:pt x="273392" y="868400"/>
                </a:lnTo>
                <a:lnTo>
                  <a:pt x="288137" y="857034"/>
                </a:lnTo>
                <a:lnTo>
                  <a:pt x="296037" y="861377"/>
                </a:lnTo>
                <a:lnTo>
                  <a:pt x="304152" y="865238"/>
                </a:lnTo>
                <a:lnTo>
                  <a:pt x="312470" y="868578"/>
                </a:lnTo>
                <a:lnTo>
                  <a:pt x="320992" y="871372"/>
                </a:lnTo>
                <a:lnTo>
                  <a:pt x="322961" y="890371"/>
                </a:lnTo>
                <a:lnTo>
                  <a:pt x="372338" y="912825"/>
                </a:lnTo>
                <a:lnTo>
                  <a:pt x="381304" y="911288"/>
                </a:lnTo>
                <a:lnTo>
                  <a:pt x="388874" y="906792"/>
                </a:lnTo>
                <a:lnTo>
                  <a:pt x="394398" y="899909"/>
                </a:lnTo>
                <a:lnTo>
                  <a:pt x="397179" y="891260"/>
                </a:lnTo>
                <a:lnTo>
                  <a:pt x="399453" y="873252"/>
                </a:lnTo>
                <a:lnTo>
                  <a:pt x="408686" y="870661"/>
                </a:lnTo>
                <a:lnTo>
                  <a:pt x="417703" y="867473"/>
                </a:lnTo>
                <a:lnTo>
                  <a:pt x="426504" y="863727"/>
                </a:lnTo>
                <a:lnTo>
                  <a:pt x="435076" y="859396"/>
                </a:lnTo>
                <a:lnTo>
                  <a:pt x="448932" y="870585"/>
                </a:lnTo>
                <a:lnTo>
                  <a:pt x="456920" y="874928"/>
                </a:lnTo>
                <a:lnTo>
                  <a:pt x="465645" y="876109"/>
                </a:lnTo>
                <a:lnTo>
                  <a:pt x="474218" y="874153"/>
                </a:lnTo>
                <a:lnTo>
                  <a:pt x="481774" y="869099"/>
                </a:lnTo>
                <a:lnTo>
                  <a:pt x="491693" y="859396"/>
                </a:lnTo>
                <a:lnTo>
                  <a:pt x="494118" y="857034"/>
                </a:lnTo>
                <a:lnTo>
                  <a:pt x="499694" y="851585"/>
                </a:lnTo>
                <a:lnTo>
                  <a:pt x="504926" y="844143"/>
                </a:lnTo>
                <a:lnTo>
                  <a:pt x="507098" y="835609"/>
                </a:lnTo>
                <a:lnTo>
                  <a:pt x="506133" y="826846"/>
                </a:lnTo>
                <a:lnTo>
                  <a:pt x="501967" y="818743"/>
                </a:lnTo>
                <a:lnTo>
                  <a:pt x="491375" y="805002"/>
                </a:lnTo>
                <a:lnTo>
                  <a:pt x="495998" y="796709"/>
                </a:lnTo>
                <a:lnTo>
                  <a:pt x="497217" y="794118"/>
                </a:lnTo>
                <a:lnTo>
                  <a:pt x="500037" y="788162"/>
                </a:lnTo>
                <a:lnTo>
                  <a:pt x="503516" y="779386"/>
                </a:lnTo>
                <a:lnTo>
                  <a:pt x="506412" y="770369"/>
                </a:lnTo>
                <a:lnTo>
                  <a:pt x="522833" y="768692"/>
                </a:lnTo>
                <a:lnTo>
                  <a:pt x="531545" y="766114"/>
                </a:lnTo>
                <a:lnTo>
                  <a:pt x="538556" y="760755"/>
                </a:lnTo>
                <a:lnTo>
                  <a:pt x="543255" y="753275"/>
                </a:lnTo>
                <a:lnTo>
                  <a:pt x="545007" y="744347"/>
                </a:lnTo>
                <a:lnTo>
                  <a:pt x="545299" y="719328"/>
                </a:lnTo>
                <a:close/>
              </a:path>
              <a:path w="922654" h="913130">
                <a:moveTo>
                  <a:pt x="546684" y="242404"/>
                </a:moveTo>
                <a:lnTo>
                  <a:pt x="489788" y="213512"/>
                </a:lnTo>
                <a:lnTo>
                  <a:pt x="485787" y="200088"/>
                </a:lnTo>
                <a:lnTo>
                  <a:pt x="480936" y="186994"/>
                </a:lnTo>
                <a:lnTo>
                  <a:pt x="475259" y="174244"/>
                </a:lnTo>
                <a:lnTo>
                  <a:pt x="474853" y="173456"/>
                </a:lnTo>
                <a:lnTo>
                  <a:pt x="468807" y="161886"/>
                </a:lnTo>
                <a:lnTo>
                  <a:pt x="490181" y="134874"/>
                </a:lnTo>
                <a:lnTo>
                  <a:pt x="494487" y="126733"/>
                </a:lnTo>
                <a:lnTo>
                  <a:pt x="495554" y="117881"/>
                </a:lnTo>
                <a:lnTo>
                  <a:pt x="493471" y="109220"/>
                </a:lnTo>
                <a:lnTo>
                  <a:pt x="488302" y="101638"/>
                </a:lnTo>
                <a:lnTo>
                  <a:pt x="466293" y="79654"/>
                </a:lnTo>
                <a:lnTo>
                  <a:pt x="465556" y="78905"/>
                </a:lnTo>
                <a:lnTo>
                  <a:pt x="446646" y="60032"/>
                </a:lnTo>
                <a:lnTo>
                  <a:pt x="439064" y="54787"/>
                </a:lnTo>
                <a:lnTo>
                  <a:pt x="430390" y="52705"/>
                </a:lnTo>
                <a:lnTo>
                  <a:pt x="421551" y="53809"/>
                </a:lnTo>
                <a:lnTo>
                  <a:pt x="413410" y="58127"/>
                </a:lnTo>
                <a:lnTo>
                  <a:pt x="387184" y="78905"/>
                </a:lnTo>
                <a:lnTo>
                  <a:pt x="374205" y="71831"/>
                </a:lnTo>
                <a:lnTo>
                  <a:pt x="372249" y="70942"/>
                </a:lnTo>
                <a:lnTo>
                  <a:pt x="372249" y="271094"/>
                </a:lnTo>
                <a:lnTo>
                  <a:pt x="364553" y="309054"/>
                </a:lnTo>
                <a:lnTo>
                  <a:pt x="343598" y="340093"/>
                </a:lnTo>
                <a:lnTo>
                  <a:pt x="312547" y="361048"/>
                </a:lnTo>
                <a:lnTo>
                  <a:pt x="274574" y="368731"/>
                </a:lnTo>
                <a:lnTo>
                  <a:pt x="236613" y="361048"/>
                </a:lnTo>
                <a:lnTo>
                  <a:pt x="205562" y="340093"/>
                </a:lnTo>
                <a:lnTo>
                  <a:pt x="184607" y="309054"/>
                </a:lnTo>
                <a:lnTo>
                  <a:pt x="176911" y="271094"/>
                </a:lnTo>
                <a:lnTo>
                  <a:pt x="184607" y="233133"/>
                </a:lnTo>
                <a:lnTo>
                  <a:pt x="205562" y="202095"/>
                </a:lnTo>
                <a:lnTo>
                  <a:pt x="236613" y="181140"/>
                </a:lnTo>
                <a:lnTo>
                  <a:pt x="274574" y="173456"/>
                </a:lnTo>
                <a:lnTo>
                  <a:pt x="312547" y="181140"/>
                </a:lnTo>
                <a:lnTo>
                  <a:pt x="343598" y="202095"/>
                </a:lnTo>
                <a:lnTo>
                  <a:pt x="364553" y="233133"/>
                </a:lnTo>
                <a:lnTo>
                  <a:pt x="372249" y="271094"/>
                </a:lnTo>
                <a:lnTo>
                  <a:pt x="372249" y="70942"/>
                </a:lnTo>
                <a:lnTo>
                  <a:pt x="360794" y="65671"/>
                </a:lnTo>
                <a:lnTo>
                  <a:pt x="347014" y="60452"/>
                </a:lnTo>
                <a:lnTo>
                  <a:pt x="332854" y="56159"/>
                </a:lnTo>
                <a:lnTo>
                  <a:pt x="328904" y="22186"/>
                </a:lnTo>
                <a:lnTo>
                  <a:pt x="326174" y="13398"/>
                </a:lnTo>
                <a:lnTo>
                  <a:pt x="320675" y="6362"/>
                </a:lnTo>
                <a:lnTo>
                  <a:pt x="313080" y="1689"/>
                </a:lnTo>
                <a:lnTo>
                  <a:pt x="304063" y="0"/>
                </a:lnTo>
                <a:lnTo>
                  <a:pt x="244995" y="0"/>
                </a:lnTo>
                <a:lnTo>
                  <a:pt x="216192" y="56159"/>
                </a:lnTo>
                <a:lnTo>
                  <a:pt x="201676" y="60553"/>
                </a:lnTo>
                <a:lnTo>
                  <a:pt x="187528" y="65951"/>
                </a:lnTo>
                <a:lnTo>
                  <a:pt x="173786" y="72326"/>
                </a:lnTo>
                <a:lnTo>
                  <a:pt x="160489" y="79654"/>
                </a:lnTo>
                <a:lnTo>
                  <a:pt x="133273" y="58127"/>
                </a:lnTo>
                <a:lnTo>
                  <a:pt x="125133" y="53835"/>
                </a:lnTo>
                <a:lnTo>
                  <a:pt x="116281" y="52768"/>
                </a:lnTo>
                <a:lnTo>
                  <a:pt x="107619" y="54864"/>
                </a:lnTo>
                <a:lnTo>
                  <a:pt x="100037" y="60032"/>
                </a:lnTo>
                <a:lnTo>
                  <a:pt x="58280" y="101739"/>
                </a:lnTo>
                <a:lnTo>
                  <a:pt x="53073" y="109321"/>
                </a:lnTo>
                <a:lnTo>
                  <a:pt x="50990" y="117983"/>
                </a:lnTo>
                <a:lnTo>
                  <a:pt x="52082" y="126834"/>
                </a:lnTo>
                <a:lnTo>
                  <a:pt x="56400" y="134975"/>
                </a:lnTo>
                <a:lnTo>
                  <a:pt x="79159" y="163766"/>
                </a:lnTo>
                <a:lnTo>
                  <a:pt x="72745" y="176276"/>
                </a:lnTo>
                <a:lnTo>
                  <a:pt x="67157" y="189153"/>
                </a:lnTo>
                <a:lnTo>
                  <a:pt x="62433" y="202374"/>
                </a:lnTo>
                <a:lnTo>
                  <a:pt x="58572" y="215887"/>
                </a:lnTo>
                <a:lnTo>
                  <a:pt x="22161" y="220040"/>
                </a:lnTo>
                <a:lnTo>
                  <a:pt x="13360" y="222770"/>
                </a:lnTo>
                <a:lnTo>
                  <a:pt x="6324" y="228269"/>
                </a:lnTo>
                <a:lnTo>
                  <a:pt x="1676" y="235864"/>
                </a:lnTo>
                <a:lnTo>
                  <a:pt x="0" y="244881"/>
                </a:lnTo>
                <a:lnTo>
                  <a:pt x="0" y="303936"/>
                </a:lnTo>
                <a:lnTo>
                  <a:pt x="60553" y="333222"/>
                </a:lnTo>
                <a:lnTo>
                  <a:pt x="64541" y="345567"/>
                </a:lnTo>
                <a:lnTo>
                  <a:pt x="69227" y="357657"/>
                </a:lnTo>
                <a:lnTo>
                  <a:pt x="74599" y="369443"/>
                </a:lnTo>
                <a:lnTo>
                  <a:pt x="80645" y="380898"/>
                </a:lnTo>
                <a:lnTo>
                  <a:pt x="56400" y="411467"/>
                </a:lnTo>
                <a:lnTo>
                  <a:pt x="52095" y="419608"/>
                </a:lnTo>
                <a:lnTo>
                  <a:pt x="51028" y="428459"/>
                </a:lnTo>
                <a:lnTo>
                  <a:pt x="53111" y="437121"/>
                </a:lnTo>
                <a:lnTo>
                  <a:pt x="58280" y="444703"/>
                </a:lnTo>
                <a:lnTo>
                  <a:pt x="100037" y="486448"/>
                </a:lnTo>
                <a:lnTo>
                  <a:pt x="107619" y="491655"/>
                </a:lnTo>
                <a:lnTo>
                  <a:pt x="116281" y="493737"/>
                </a:lnTo>
                <a:lnTo>
                  <a:pt x="125133" y="492645"/>
                </a:lnTo>
                <a:lnTo>
                  <a:pt x="133273" y="488327"/>
                </a:lnTo>
                <a:lnTo>
                  <a:pt x="163652" y="464299"/>
                </a:lnTo>
                <a:lnTo>
                  <a:pt x="175564" y="470674"/>
                </a:lnTo>
                <a:lnTo>
                  <a:pt x="187807" y="476300"/>
                </a:lnTo>
                <a:lnTo>
                  <a:pt x="200380" y="481164"/>
                </a:lnTo>
                <a:lnTo>
                  <a:pt x="213233" y="485267"/>
                </a:lnTo>
                <a:lnTo>
                  <a:pt x="217779" y="524344"/>
                </a:lnTo>
                <a:lnTo>
                  <a:pt x="220510" y="533146"/>
                </a:lnTo>
                <a:lnTo>
                  <a:pt x="226009" y="540169"/>
                </a:lnTo>
                <a:lnTo>
                  <a:pt x="233603" y="544817"/>
                </a:lnTo>
                <a:lnTo>
                  <a:pt x="242620" y="546506"/>
                </a:lnTo>
                <a:lnTo>
                  <a:pt x="301688" y="546506"/>
                </a:lnTo>
                <a:lnTo>
                  <a:pt x="330885" y="486651"/>
                </a:lnTo>
                <a:lnTo>
                  <a:pt x="344678" y="482574"/>
                </a:lnTo>
                <a:lnTo>
                  <a:pt x="358152" y="477621"/>
                </a:lnTo>
                <a:lnTo>
                  <a:pt x="371271" y="471817"/>
                </a:lnTo>
                <a:lnTo>
                  <a:pt x="384009" y="465188"/>
                </a:lnTo>
                <a:lnTo>
                  <a:pt x="413410" y="488429"/>
                </a:lnTo>
                <a:lnTo>
                  <a:pt x="421551" y="492734"/>
                </a:lnTo>
                <a:lnTo>
                  <a:pt x="430390" y="493801"/>
                </a:lnTo>
                <a:lnTo>
                  <a:pt x="439064" y="491718"/>
                </a:lnTo>
                <a:lnTo>
                  <a:pt x="446646" y="486549"/>
                </a:lnTo>
                <a:lnTo>
                  <a:pt x="468020" y="465188"/>
                </a:lnTo>
                <a:lnTo>
                  <a:pt x="468909" y="464299"/>
                </a:lnTo>
                <a:lnTo>
                  <a:pt x="488403" y="444804"/>
                </a:lnTo>
                <a:lnTo>
                  <a:pt x="493610" y="437222"/>
                </a:lnTo>
                <a:lnTo>
                  <a:pt x="495693" y="428561"/>
                </a:lnTo>
                <a:lnTo>
                  <a:pt x="494601" y="419709"/>
                </a:lnTo>
                <a:lnTo>
                  <a:pt x="490283" y="411568"/>
                </a:lnTo>
                <a:lnTo>
                  <a:pt x="467423" y="382587"/>
                </a:lnTo>
                <a:lnTo>
                  <a:pt x="474154" y="370065"/>
                </a:lnTo>
                <a:lnTo>
                  <a:pt x="474764" y="368731"/>
                </a:lnTo>
                <a:lnTo>
                  <a:pt x="480072" y="357174"/>
                </a:lnTo>
                <a:lnTo>
                  <a:pt x="485127" y="343928"/>
                </a:lnTo>
                <a:lnTo>
                  <a:pt x="489292" y="330352"/>
                </a:lnTo>
                <a:lnTo>
                  <a:pt x="524522" y="326301"/>
                </a:lnTo>
                <a:lnTo>
                  <a:pt x="533323" y="323570"/>
                </a:lnTo>
                <a:lnTo>
                  <a:pt x="540346" y="318071"/>
                </a:lnTo>
                <a:lnTo>
                  <a:pt x="544995" y="310476"/>
                </a:lnTo>
                <a:lnTo>
                  <a:pt x="546684" y="301459"/>
                </a:lnTo>
                <a:lnTo>
                  <a:pt x="546684" y="242404"/>
                </a:lnTo>
                <a:close/>
              </a:path>
              <a:path w="922654" h="913130">
                <a:moveTo>
                  <a:pt x="922324" y="505650"/>
                </a:moveTo>
                <a:lnTo>
                  <a:pt x="918857" y="464985"/>
                </a:lnTo>
                <a:lnTo>
                  <a:pt x="870127" y="441540"/>
                </a:lnTo>
                <a:lnTo>
                  <a:pt x="865949" y="430860"/>
                </a:lnTo>
                <a:lnTo>
                  <a:pt x="862533" y="423545"/>
                </a:lnTo>
                <a:lnTo>
                  <a:pt x="861110" y="420497"/>
                </a:lnTo>
                <a:lnTo>
                  <a:pt x="855624" y="410464"/>
                </a:lnTo>
                <a:lnTo>
                  <a:pt x="849503" y="400786"/>
                </a:lnTo>
                <a:lnTo>
                  <a:pt x="863028" y="380415"/>
                </a:lnTo>
                <a:lnTo>
                  <a:pt x="866673" y="372021"/>
                </a:lnTo>
                <a:lnTo>
                  <a:pt x="867054" y="363194"/>
                </a:lnTo>
                <a:lnTo>
                  <a:pt x="864311" y="354812"/>
                </a:lnTo>
                <a:lnTo>
                  <a:pt x="864120" y="354584"/>
                </a:lnTo>
                <a:lnTo>
                  <a:pt x="858570" y="347764"/>
                </a:lnTo>
                <a:lnTo>
                  <a:pt x="847559" y="338467"/>
                </a:lnTo>
                <a:lnTo>
                  <a:pt x="827405" y="321449"/>
                </a:lnTo>
                <a:lnTo>
                  <a:pt x="819492" y="316953"/>
                </a:lnTo>
                <a:lnTo>
                  <a:pt x="810793" y="315620"/>
                </a:lnTo>
                <a:lnTo>
                  <a:pt x="802170" y="317423"/>
                </a:lnTo>
                <a:lnTo>
                  <a:pt x="794550" y="322338"/>
                </a:lnTo>
                <a:lnTo>
                  <a:pt x="778217" y="337642"/>
                </a:lnTo>
                <a:lnTo>
                  <a:pt x="778217" y="496443"/>
                </a:lnTo>
                <a:lnTo>
                  <a:pt x="774598" y="527951"/>
                </a:lnTo>
                <a:lnTo>
                  <a:pt x="759650" y="554723"/>
                </a:lnTo>
                <a:lnTo>
                  <a:pt x="735761" y="573951"/>
                </a:lnTo>
                <a:lnTo>
                  <a:pt x="705294" y="582803"/>
                </a:lnTo>
                <a:lnTo>
                  <a:pt x="673785" y="579183"/>
                </a:lnTo>
                <a:lnTo>
                  <a:pt x="647014" y="564235"/>
                </a:lnTo>
                <a:lnTo>
                  <a:pt x="627786" y="540359"/>
                </a:lnTo>
                <a:lnTo>
                  <a:pt x="618921" y="509905"/>
                </a:lnTo>
                <a:lnTo>
                  <a:pt x="622554" y="478396"/>
                </a:lnTo>
                <a:lnTo>
                  <a:pt x="637489" y="451624"/>
                </a:lnTo>
                <a:lnTo>
                  <a:pt x="661377" y="432396"/>
                </a:lnTo>
                <a:lnTo>
                  <a:pt x="691845" y="423545"/>
                </a:lnTo>
                <a:lnTo>
                  <a:pt x="723353" y="427164"/>
                </a:lnTo>
                <a:lnTo>
                  <a:pt x="750138" y="442112"/>
                </a:lnTo>
                <a:lnTo>
                  <a:pt x="769353" y="466001"/>
                </a:lnTo>
                <a:lnTo>
                  <a:pt x="778217" y="496443"/>
                </a:lnTo>
                <a:lnTo>
                  <a:pt x="778217" y="337642"/>
                </a:lnTo>
                <a:lnTo>
                  <a:pt x="777328" y="338467"/>
                </a:lnTo>
                <a:lnTo>
                  <a:pt x="766267" y="333590"/>
                </a:lnTo>
                <a:lnTo>
                  <a:pt x="754900" y="329488"/>
                </a:lnTo>
                <a:lnTo>
                  <a:pt x="743267" y="326161"/>
                </a:lnTo>
                <a:lnTo>
                  <a:pt x="731418" y="323621"/>
                </a:lnTo>
                <a:lnTo>
                  <a:pt x="726567" y="299872"/>
                </a:lnTo>
                <a:lnTo>
                  <a:pt x="723163" y="291477"/>
                </a:lnTo>
                <a:lnTo>
                  <a:pt x="717156" y="285013"/>
                </a:lnTo>
                <a:lnTo>
                  <a:pt x="709282" y="281051"/>
                </a:lnTo>
                <a:lnTo>
                  <a:pt x="700252" y="280098"/>
                </a:lnTo>
                <a:lnTo>
                  <a:pt x="659587" y="283565"/>
                </a:lnTo>
                <a:lnTo>
                  <a:pt x="636130" y="331533"/>
                </a:lnTo>
                <a:lnTo>
                  <a:pt x="624586" y="336156"/>
                </a:lnTo>
                <a:lnTo>
                  <a:pt x="613397" y="341541"/>
                </a:lnTo>
                <a:lnTo>
                  <a:pt x="602513" y="347764"/>
                </a:lnTo>
                <a:lnTo>
                  <a:pt x="592302" y="354584"/>
                </a:lnTo>
                <a:lnTo>
                  <a:pt x="571715" y="340931"/>
                </a:lnTo>
                <a:lnTo>
                  <a:pt x="563346" y="337388"/>
                </a:lnTo>
                <a:lnTo>
                  <a:pt x="554545" y="337070"/>
                </a:lnTo>
                <a:lnTo>
                  <a:pt x="546201" y="339839"/>
                </a:lnTo>
                <a:lnTo>
                  <a:pt x="539165" y="345579"/>
                </a:lnTo>
                <a:lnTo>
                  <a:pt x="512838" y="376948"/>
                </a:lnTo>
                <a:lnTo>
                  <a:pt x="508342" y="384848"/>
                </a:lnTo>
                <a:lnTo>
                  <a:pt x="507022" y="393547"/>
                </a:lnTo>
                <a:lnTo>
                  <a:pt x="508825" y="402170"/>
                </a:lnTo>
                <a:lnTo>
                  <a:pt x="513727" y="409790"/>
                </a:lnTo>
                <a:lnTo>
                  <a:pt x="531749" y="428980"/>
                </a:lnTo>
                <a:lnTo>
                  <a:pt x="527405" y="439635"/>
                </a:lnTo>
                <a:lnTo>
                  <a:pt x="523748" y="450532"/>
                </a:lnTo>
                <a:lnTo>
                  <a:pt x="520763" y="461632"/>
                </a:lnTo>
                <a:lnTo>
                  <a:pt x="518490" y="472897"/>
                </a:lnTo>
                <a:lnTo>
                  <a:pt x="492760" y="478142"/>
                </a:lnTo>
                <a:lnTo>
                  <a:pt x="484352" y="481545"/>
                </a:lnTo>
                <a:lnTo>
                  <a:pt x="477888" y="487553"/>
                </a:lnTo>
                <a:lnTo>
                  <a:pt x="473913" y="495439"/>
                </a:lnTo>
                <a:lnTo>
                  <a:pt x="472973" y="504456"/>
                </a:lnTo>
                <a:lnTo>
                  <a:pt x="476427" y="545122"/>
                </a:lnTo>
                <a:lnTo>
                  <a:pt x="528078" y="568655"/>
                </a:lnTo>
                <a:lnTo>
                  <a:pt x="532168" y="578472"/>
                </a:lnTo>
                <a:lnTo>
                  <a:pt x="536816" y="588010"/>
                </a:lnTo>
                <a:lnTo>
                  <a:pt x="542023" y="597281"/>
                </a:lnTo>
                <a:lnTo>
                  <a:pt x="547776" y="606247"/>
                </a:lnTo>
                <a:lnTo>
                  <a:pt x="532244" y="629704"/>
                </a:lnTo>
                <a:lnTo>
                  <a:pt x="528701" y="638073"/>
                </a:lnTo>
                <a:lnTo>
                  <a:pt x="528370" y="646861"/>
                </a:lnTo>
                <a:lnTo>
                  <a:pt x="531139" y="655205"/>
                </a:lnTo>
                <a:lnTo>
                  <a:pt x="536892" y="662241"/>
                </a:lnTo>
                <a:lnTo>
                  <a:pt x="568058" y="688555"/>
                </a:lnTo>
                <a:lnTo>
                  <a:pt x="575957" y="693051"/>
                </a:lnTo>
                <a:lnTo>
                  <a:pt x="584669" y="694385"/>
                </a:lnTo>
                <a:lnTo>
                  <a:pt x="593280" y="692581"/>
                </a:lnTo>
                <a:lnTo>
                  <a:pt x="600913" y="687666"/>
                </a:lnTo>
                <a:lnTo>
                  <a:pt x="621296" y="668578"/>
                </a:lnTo>
                <a:lnTo>
                  <a:pt x="631431" y="672947"/>
                </a:lnTo>
                <a:lnTo>
                  <a:pt x="641807" y="676706"/>
                </a:lnTo>
                <a:lnTo>
                  <a:pt x="652386" y="679805"/>
                </a:lnTo>
                <a:lnTo>
                  <a:pt x="663143" y="682231"/>
                </a:lnTo>
                <a:lnTo>
                  <a:pt x="668794" y="710120"/>
                </a:lnTo>
                <a:lnTo>
                  <a:pt x="672198" y="718527"/>
                </a:lnTo>
                <a:lnTo>
                  <a:pt x="678205" y="724992"/>
                </a:lnTo>
                <a:lnTo>
                  <a:pt x="686079" y="728954"/>
                </a:lnTo>
                <a:lnTo>
                  <a:pt x="695109" y="729907"/>
                </a:lnTo>
                <a:lnTo>
                  <a:pt x="735774" y="726452"/>
                </a:lnTo>
                <a:lnTo>
                  <a:pt x="759333" y="675309"/>
                </a:lnTo>
                <a:lnTo>
                  <a:pt x="770305" y="671017"/>
                </a:lnTo>
                <a:lnTo>
                  <a:pt x="775550" y="668578"/>
                </a:lnTo>
                <a:lnTo>
                  <a:pt x="780961" y="666051"/>
                </a:lnTo>
                <a:lnTo>
                  <a:pt x="791260" y="660412"/>
                </a:lnTo>
                <a:lnTo>
                  <a:pt x="801179" y="654126"/>
                </a:lnTo>
                <a:lnTo>
                  <a:pt x="823645" y="668972"/>
                </a:lnTo>
                <a:lnTo>
                  <a:pt x="832027" y="672515"/>
                </a:lnTo>
                <a:lnTo>
                  <a:pt x="840828" y="672846"/>
                </a:lnTo>
                <a:lnTo>
                  <a:pt x="849172" y="670077"/>
                </a:lnTo>
                <a:lnTo>
                  <a:pt x="856183" y="664324"/>
                </a:lnTo>
                <a:lnTo>
                  <a:pt x="864793" y="654126"/>
                </a:lnTo>
                <a:lnTo>
                  <a:pt x="882497" y="633158"/>
                </a:lnTo>
                <a:lnTo>
                  <a:pt x="887018" y="625259"/>
                </a:lnTo>
                <a:lnTo>
                  <a:pt x="888352" y="616546"/>
                </a:lnTo>
                <a:lnTo>
                  <a:pt x="886523" y="607936"/>
                </a:lnTo>
                <a:lnTo>
                  <a:pt x="881583" y="600316"/>
                </a:lnTo>
                <a:lnTo>
                  <a:pt x="865111" y="582803"/>
                </a:lnTo>
                <a:lnTo>
                  <a:pt x="863523" y="581126"/>
                </a:lnTo>
                <a:lnTo>
                  <a:pt x="868146" y="570445"/>
                </a:lnTo>
                <a:lnTo>
                  <a:pt x="872083" y="559511"/>
                </a:lnTo>
                <a:lnTo>
                  <a:pt x="875309" y="548347"/>
                </a:lnTo>
                <a:lnTo>
                  <a:pt x="877785" y="537006"/>
                </a:lnTo>
                <a:lnTo>
                  <a:pt x="902538" y="531964"/>
                </a:lnTo>
                <a:lnTo>
                  <a:pt x="910920" y="528561"/>
                </a:lnTo>
                <a:lnTo>
                  <a:pt x="917384" y="522554"/>
                </a:lnTo>
                <a:lnTo>
                  <a:pt x="921372" y="514667"/>
                </a:lnTo>
                <a:lnTo>
                  <a:pt x="922324" y="505650"/>
                </a:lnTo>
                <a:close/>
              </a:path>
            </a:pathLst>
          </a:custGeom>
          <a:solidFill>
            <a:srgbClr val="636363"/>
          </a:solidFill>
        </p:spPr>
        <p:txBody>
          <a:bodyPr wrap="square" lIns="0" tIns="0" rIns="0" bIns="0" rtlCol="0"/>
          <a:lstStyle/>
          <a:p>
            <a:endParaRPr sz="3066"/>
          </a:p>
        </p:txBody>
      </p:sp>
      <p:sp>
        <p:nvSpPr>
          <p:cNvPr id="141" name="文本框 140">
            <a:extLst>
              <a:ext uri="{FF2B5EF4-FFF2-40B4-BE49-F238E27FC236}">
                <a16:creationId xmlns:a16="http://schemas.microsoft.com/office/drawing/2014/main" id="{AFFFDE44-AD6B-3CAB-0915-EA6810404679}"/>
              </a:ext>
            </a:extLst>
          </p:cNvPr>
          <p:cNvSpPr txBox="1"/>
          <p:nvPr/>
        </p:nvSpPr>
        <p:spPr>
          <a:xfrm>
            <a:off x="910630" y="3501802"/>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内存</a:t>
            </a:r>
          </a:p>
        </p:txBody>
      </p:sp>
      <p:sp>
        <p:nvSpPr>
          <p:cNvPr id="142" name="文本框 141">
            <a:extLst>
              <a:ext uri="{FF2B5EF4-FFF2-40B4-BE49-F238E27FC236}">
                <a16:creationId xmlns:a16="http://schemas.microsoft.com/office/drawing/2014/main" id="{B4F973CF-BA7E-C7B3-3CBA-625234333FAA}"/>
              </a:ext>
            </a:extLst>
          </p:cNvPr>
          <p:cNvSpPr txBox="1"/>
          <p:nvPr/>
        </p:nvSpPr>
        <p:spPr>
          <a:xfrm>
            <a:off x="902499" y="5806058"/>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磁盘</a:t>
            </a:r>
          </a:p>
        </p:txBody>
      </p:sp>
      <p:sp>
        <p:nvSpPr>
          <p:cNvPr id="143" name="文本框 142">
            <a:extLst>
              <a:ext uri="{FF2B5EF4-FFF2-40B4-BE49-F238E27FC236}">
                <a16:creationId xmlns:a16="http://schemas.microsoft.com/office/drawing/2014/main" id="{A7BAF6F8-BB18-29CE-3BAE-EC21CF645494}"/>
              </a:ext>
            </a:extLst>
          </p:cNvPr>
          <p:cNvSpPr txBox="1"/>
          <p:nvPr/>
        </p:nvSpPr>
        <p:spPr>
          <a:xfrm>
            <a:off x="2048903" y="2205658"/>
            <a:ext cx="553998" cy="1387770"/>
          </a:xfrm>
          <a:prstGeom prst="rect">
            <a:avLst/>
          </a:prstGeom>
          <a:noFill/>
        </p:spPr>
        <p:txBody>
          <a:bodyPr vert="eaVert" wrap="square" rtlCol="0">
            <a:spAutoFit/>
          </a:bodyPr>
          <a:lstStyle/>
          <a:p>
            <a:pPr algn="ctr"/>
            <a:r>
              <a:rPr lang="zh-CN" altLang="en-US" sz="2400" dirty="0">
                <a:latin typeface="微软雅黑" panose="020B0503020204020204" pitchFamily="34" charset="-122"/>
                <a:ea typeface="微软雅黑" panose="020B0503020204020204" pitchFamily="34" charset="-122"/>
                <a:cs typeface="Arial" panose="020B0604020202020204" pitchFamily="34" charset="0"/>
              </a:rPr>
              <a:t>缓冲池</a:t>
            </a:r>
          </a:p>
        </p:txBody>
      </p:sp>
      <p:sp>
        <p:nvSpPr>
          <p:cNvPr id="144" name="文本框 143">
            <a:extLst>
              <a:ext uri="{FF2B5EF4-FFF2-40B4-BE49-F238E27FC236}">
                <a16:creationId xmlns:a16="http://schemas.microsoft.com/office/drawing/2014/main" id="{29AC8F4A-1567-6A5D-0D06-26F89BA353B5}"/>
              </a:ext>
            </a:extLst>
          </p:cNvPr>
          <p:cNvSpPr txBox="1"/>
          <p:nvPr/>
        </p:nvSpPr>
        <p:spPr>
          <a:xfrm>
            <a:off x="2040692" y="4581922"/>
            <a:ext cx="553998" cy="1323439"/>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cs typeface="Arial" panose="020B0604020202020204" pitchFamily="34" charset="0"/>
              </a:rPr>
              <a:t>数据文件</a:t>
            </a:r>
          </a:p>
        </p:txBody>
      </p:sp>
      <p:sp>
        <p:nvSpPr>
          <p:cNvPr id="145" name="文本框 144">
            <a:extLst>
              <a:ext uri="{FF2B5EF4-FFF2-40B4-BE49-F238E27FC236}">
                <a16:creationId xmlns:a16="http://schemas.microsoft.com/office/drawing/2014/main" id="{047E9932-A591-A2F9-5AC0-74F0B64F2765}"/>
              </a:ext>
            </a:extLst>
          </p:cNvPr>
          <p:cNvSpPr txBox="1"/>
          <p:nvPr/>
        </p:nvSpPr>
        <p:spPr>
          <a:xfrm>
            <a:off x="10612451" y="4946302"/>
            <a:ext cx="49244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页</a:t>
            </a:r>
          </a:p>
        </p:txBody>
      </p:sp>
      <p:sp>
        <p:nvSpPr>
          <p:cNvPr id="146" name="文本框 145">
            <a:extLst>
              <a:ext uri="{FF2B5EF4-FFF2-40B4-BE49-F238E27FC236}">
                <a16:creationId xmlns:a16="http://schemas.microsoft.com/office/drawing/2014/main" id="{78009847-6B05-A87D-FC47-40AEFCAC20B0}"/>
              </a:ext>
            </a:extLst>
          </p:cNvPr>
          <p:cNvSpPr txBox="1"/>
          <p:nvPr/>
        </p:nvSpPr>
        <p:spPr>
          <a:xfrm>
            <a:off x="9858514" y="1372328"/>
            <a:ext cx="1415772" cy="461665"/>
          </a:xfrm>
          <a:prstGeom prst="rect">
            <a:avLst/>
          </a:prstGeom>
          <a:noFill/>
        </p:spPr>
        <p:txBody>
          <a:bodyPr wrap="none" rtlCol="0">
            <a:spAutoFit/>
          </a:bodyPr>
          <a:lstStyle/>
          <a:p>
            <a:pPr algn="r"/>
            <a:r>
              <a:rPr lang="zh-CN" altLang="en-US" sz="2400" dirty="0">
                <a:latin typeface="微软雅黑" panose="020B0503020204020204" pitchFamily="34" charset="-122"/>
                <a:ea typeface="微软雅黑" panose="020B0503020204020204" pitchFamily="34" charset="-122"/>
              </a:rPr>
              <a:t>执行引擎</a:t>
            </a:r>
          </a:p>
        </p:txBody>
      </p:sp>
      <p:sp>
        <p:nvSpPr>
          <p:cNvPr id="47" name="矩形: 圆角 46">
            <a:extLst>
              <a:ext uri="{FF2B5EF4-FFF2-40B4-BE49-F238E27FC236}">
                <a16:creationId xmlns:a16="http://schemas.microsoft.com/office/drawing/2014/main" id="{70EB9A5F-CAC3-1DF8-62F8-AF50D3301FE8}"/>
              </a:ext>
            </a:extLst>
          </p:cNvPr>
          <p:cNvSpPr/>
          <p:nvPr/>
        </p:nvSpPr>
        <p:spPr>
          <a:xfrm>
            <a:off x="8687494" y="1438547"/>
            <a:ext cx="279853" cy="4256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9" name="矩形: 圆角 48">
            <a:extLst>
              <a:ext uri="{FF2B5EF4-FFF2-40B4-BE49-F238E27FC236}">
                <a16:creationId xmlns:a16="http://schemas.microsoft.com/office/drawing/2014/main" id="{445B1A82-B7B7-4987-8143-EB118F15E001}"/>
              </a:ext>
            </a:extLst>
          </p:cNvPr>
          <p:cNvSpPr/>
          <p:nvPr/>
        </p:nvSpPr>
        <p:spPr>
          <a:xfrm>
            <a:off x="4167902" y="1955540"/>
            <a:ext cx="279853" cy="4256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AA4D6229-994A-DCDF-2D0F-3F40C87D6E59}"/>
              </a:ext>
            </a:extLst>
          </p:cNvPr>
          <p:cNvGrpSpPr/>
          <p:nvPr/>
        </p:nvGrpSpPr>
        <p:grpSpPr>
          <a:xfrm>
            <a:off x="4307830" y="1197546"/>
            <a:ext cx="4379665" cy="757994"/>
            <a:chOff x="4307830" y="1197546"/>
            <a:chExt cx="4379665" cy="757994"/>
          </a:xfrm>
        </p:grpSpPr>
        <p:sp>
          <p:nvSpPr>
            <p:cNvPr id="3" name="object 60">
              <a:extLst>
                <a:ext uri="{FF2B5EF4-FFF2-40B4-BE49-F238E27FC236}">
                  <a16:creationId xmlns:a16="http://schemas.microsoft.com/office/drawing/2014/main" id="{68D3AD03-F7F4-A213-08A2-C708054047B3}"/>
                </a:ext>
              </a:extLst>
            </p:cNvPr>
            <p:cNvSpPr txBox="1"/>
            <p:nvPr/>
          </p:nvSpPr>
          <p:spPr>
            <a:xfrm>
              <a:off x="6548832" y="1197546"/>
              <a:ext cx="1562598" cy="305081"/>
            </a:xfrm>
            <a:prstGeom prst="rect">
              <a:avLst/>
            </a:prstGeom>
          </p:spPr>
          <p:txBody>
            <a:bodyPr vert="horz" wrap="square" lIns="0" tIns="17778" rIns="0" bIns="0" rtlCol="0">
              <a:spAutoFit/>
            </a:bodyPr>
            <a:lstStyle/>
            <a:p>
              <a:pPr marL="16932">
                <a:spcBef>
                  <a:spcPts val="140"/>
                </a:spcBef>
              </a:pPr>
              <a:r>
                <a:rPr lang="zh-CN" altLang="en-US" sz="1866" i="1" spc="-100" dirty="0">
                  <a:solidFill>
                    <a:srgbClr val="C30037"/>
                  </a:solidFill>
                  <a:latin typeface="Lucida Sans"/>
                  <a:cs typeface="Lucida Sans"/>
                </a:rPr>
                <a:t>获取</a:t>
              </a:r>
              <a:r>
                <a:rPr sz="1866" i="1" spc="-207" dirty="0">
                  <a:solidFill>
                    <a:srgbClr val="C30037"/>
                  </a:solidFill>
                  <a:latin typeface="Lucida Sans"/>
                  <a:cs typeface="Lucida Sans"/>
                </a:rPr>
                <a:t> </a:t>
              </a:r>
              <a:r>
                <a:rPr sz="1866" i="1" spc="-173" dirty="0">
                  <a:solidFill>
                    <a:srgbClr val="C30037"/>
                  </a:solidFill>
                  <a:latin typeface="Lucida Sans"/>
                  <a:cs typeface="Lucida Sans"/>
                </a:rPr>
                <a:t>Page</a:t>
              </a:r>
              <a:r>
                <a:rPr sz="1866" i="1" spc="-200" dirty="0">
                  <a:solidFill>
                    <a:srgbClr val="C30037"/>
                  </a:solidFill>
                  <a:latin typeface="Lucida Sans"/>
                  <a:cs typeface="Lucida Sans"/>
                </a:rPr>
                <a:t> </a:t>
              </a:r>
              <a:r>
                <a:rPr sz="1866" i="1" spc="-47" dirty="0">
                  <a:solidFill>
                    <a:srgbClr val="C30037"/>
                  </a:solidFill>
                  <a:latin typeface="Lucida Sans"/>
                  <a:cs typeface="Lucida Sans"/>
                </a:rPr>
                <a:t>2</a:t>
              </a:r>
              <a:endParaRPr sz="1866" dirty="0">
                <a:latin typeface="Lucida Sans"/>
                <a:cs typeface="Lucida Sans"/>
              </a:endParaRPr>
            </a:p>
          </p:txBody>
        </p:sp>
        <p:cxnSp>
          <p:nvCxnSpPr>
            <p:cNvPr id="54" name="连接符: 肘形 53">
              <a:extLst>
                <a:ext uri="{FF2B5EF4-FFF2-40B4-BE49-F238E27FC236}">
                  <a16:creationId xmlns:a16="http://schemas.microsoft.com/office/drawing/2014/main" id="{47BCCA6E-D8A4-2C7F-EEDB-9C9211AA521F}"/>
                </a:ext>
              </a:extLst>
            </p:cNvPr>
            <p:cNvCxnSpPr>
              <a:cxnSpLocks/>
              <a:stCxn id="47" idx="1"/>
              <a:endCxn id="49" idx="0"/>
            </p:cNvCxnSpPr>
            <p:nvPr/>
          </p:nvCxnSpPr>
          <p:spPr>
            <a:xfrm rot="10800000" flipV="1">
              <a:off x="4307830" y="1651370"/>
              <a:ext cx="4379665" cy="30417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8E6D7942-4A97-6FA9-C19B-84F1B9CFCD32}"/>
              </a:ext>
            </a:extLst>
          </p:cNvPr>
          <p:cNvGrpSpPr/>
          <p:nvPr/>
        </p:nvGrpSpPr>
        <p:grpSpPr>
          <a:xfrm>
            <a:off x="3826008" y="2261078"/>
            <a:ext cx="887191" cy="1252904"/>
            <a:chOff x="4817116" y="4607371"/>
            <a:chExt cx="887191" cy="1252904"/>
          </a:xfrm>
        </p:grpSpPr>
        <p:grpSp>
          <p:nvGrpSpPr>
            <p:cNvPr id="5" name="object 25">
              <a:extLst>
                <a:ext uri="{FF2B5EF4-FFF2-40B4-BE49-F238E27FC236}">
                  <a16:creationId xmlns:a16="http://schemas.microsoft.com/office/drawing/2014/main" id="{7ED42002-237E-01E7-25A7-0A8A7EDD8700}"/>
                </a:ext>
              </a:extLst>
            </p:cNvPr>
            <p:cNvGrpSpPr/>
            <p:nvPr/>
          </p:nvGrpSpPr>
          <p:grpSpPr>
            <a:xfrm>
              <a:off x="4817116" y="4607371"/>
              <a:ext cx="887191" cy="1252904"/>
              <a:chOff x="3371341" y="3578605"/>
              <a:chExt cx="665480" cy="939800"/>
            </a:xfrm>
          </p:grpSpPr>
          <p:sp>
            <p:nvSpPr>
              <p:cNvPr id="9" name="object 26">
                <a:extLst>
                  <a:ext uri="{FF2B5EF4-FFF2-40B4-BE49-F238E27FC236}">
                    <a16:creationId xmlns:a16="http://schemas.microsoft.com/office/drawing/2014/main" id="{EEF85903-B555-23E4-AC70-1171174266B9}"/>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11" name="object 27">
                <a:extLst>
                  <a:ext uri="{FF2B5EF4-FFF2-40B4-BE49-F238E27FC236}">
                    <a16:creationId xmlns:a16="http://schemas.microsoft.com/office/drawing/2014/main" id="{C32066E9-5793-8792-A9F5-595855B60CE4}"/>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 name="object 28">
              <a:extLst>
                <a:ext uri="{FF2B5EF4-FFF2-40B4-BE49-F238E27FC236}">
                  <a16:creationId xmlns:a16="http://schemas.microsoft.com/office/drawing/2014/main" id="{66603A8E-3D98-C0FB-337E-D69C950BB90A}"/>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2</a:t>
              </a:r>
              <a:endParaRPr sz="3733" dirty="0">
                <a:latin typeface="Arial Narrow"/>
                <a:cs typeface="Arial Narrow"/>
              </a:endParaRPr>
            </a:p>
          </p:txBody>
        </p:sp>
        <p:sp>
          <p:nvSpPr>
            <p:cNvPr id="7" name="object 29">
              <a:extLst>
                <a:ext uri="{FF2B5EF4-FFF2-40B4-BE49-F238E27FC236}">
                  <a16:creationId xmlns:a16="http://schemas.microsoft.com/office/drawing/2014/main" id="{C9B14684-D1DA-8B63-7C0F-DA163633E3D1}"/>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sp>
        <p:nvSpPr>
          <p:cNvPr id="12" name="object 65">
            <a:extLst>
              <a:ext uri="{FF2B5EF4-FFF2-40B4-BE49-F238E27FC236}">
                <a16:creationId xmlns:a16="http://schemas.microsoft.com/office/drawing/2014/main" id="{1EB739B2-55CA-D9B4-55CD-E0BAADC2F2AF}"/>
              </a:ext>
            </a:extLst>
          </p:cNvPr>
          <p:cNvSpPr/>
          <p:nvPr/>
        </p:nvSpPr>
        <p:spPr>
          <a:xfrm>
            <a:off x="4712144" y="1929884"/>
            <a:ext cx="3982201" cy="700949"/>
          </a:xfrm>
          <a:custGeom>
            <a:avLst/>
            <a:gdLst/>
            <a:ahLst/>
            <a:cxnLst/>
            <a:rect l="l" t="t" r="r" b="b"/>
            <a:pathLst>
              <a:path w="2987040" h="525780">
                <a:moveTo>
                  <a:pt x="28575" y="496824"/>
                </a:moveTo>
                <a:lnTo>
                  <a:pt x="0" y="496824"/>
                </a:lnTo>
                <a:lnTo>
                  <a:pt x="0" y="525399"/>
                </a:lnTo>
                <a:lnTo>
                  <a:pt x="28575" y="525399"/>
                </a:lnTo>
                <a:lnTo>
                  <a:pt x="28575" y="496824"/>
                </a:lnTo>
                <a:close/>
              </a:path>
              <a:path w="2987040" h="525780">
                <a:moveTo>
                  <a:pt x="85725" y="496824"/>
                </a:moveTo>
                <a:lnTo>
                  <a:pt x="57150" y="496824"/>
                </a:lnTo>
                <a:lnTo>
                  <a:pt x="57150" y="525399"/>
                </a:lnTo>
                <a:lnTo>
                  <a:pt x="85725" y="525399"/>
                </a:lnTo>
                <a:lnTo>
                  <a:pt x="85725" y="496824"/>
                </a:lnTo>
                <a:close/>
              </a:path>
              <a:path w="2987040" h="525780">
                <a:moveTo>
                  <a:pt x="142875" y="496824"/>
                </a:moveTo>
                <a:lnTo>
                  <a:pt x="114300" y="496824"/>
                </a:lnTo>
                <a:lnTo>
                  <a:pt x="114300" y="525399"/>
                </a:lnTo>
                <a:lnTo>
                  <a:pt x="142875" y="525399"/>
                </a:lnTo>
                <a:lnTo>
                  <a:pt x="142875" y="496824"/>
                </a:lnTo>
                <a:close/>
              </a:path>
              <a:path w="2987040" h="525780">
                <a:moveTo>
                  <a:pt x="200025" y="496824"/>
                </a:moveTo>
                <a:lnTo>
                  <a:pt x="171450" y="496824"/>
                </a:lnTo>
                <a:lnTo>
                  <a:pt x="171450" y="525399"/>
                </a:lnTo>
                <a:lnTo>
                  <a:pt x="200025" y="525399"/>
                </a:lnTo>
                <a:lnTo>
                  <a:pt x="200025" y="496824"/>
                </a:lnTo>
                <a:close/>
              </a:path>
              <a:path w="2987040" h="525780">
                <a:moveTo>
                  <a:pt x="257175" y="496824"/>
                </a:moveTo>
                <a:lnTo>
                  <a:pt x="228600" y="496824"/>
                </a:lnTo>
                <a:lnTo>
                  <a:pt x="228600" y="525399"/>
                </a:lnTo>
                <a:lnTo>
                  <a:pt x="257175" y="525399"/>
                </a:lnTo>
                <a:lnTo>
                  <a:pt x="257175" y="496824"/>
                </a:lnTo>
                <a:close/>
              </a:path>
              <a:path w="2987040" h="525780">
                <a:moveTo>
                  <a:pt x="314325" y="496824"/>
                </a:moveTo>
                <a:lnTo>
                  <a:pt x="285750" y="496824"/>
                </a:lnTo>
                <a:lnTo>
                  <a:pt x="285750" y="525399"/>
                </a:lnTo>
                <a:lnTo>
                  <a:pt x="314325" y="525399"/>
                </a:lnTo>
                <a:lnTo>
                  <a:pt x="314325" y="496824"/>
                </a:lnTo>
                <a:close/>
              </a:path>
              <a:path w="2987040" h="525780">
                <a:moveTo>
                  <a:pt x="371475" y="496824"/>
                </a:moveTo>
                <a:lnTo>
                  <a:pt x="342900" y="496824"/>
                </a:lnTo>
                <a:lnTo>
                  <a:pt x="342900" y="525399"/>
                </a:lnTo>
                <a:lnTo>
                  <a:pt x="371475" y="525399"/>
                </a:lnTo>
                <a:lnTo>
                  <a:pt x="371475" y="496824"/>
                </a:lnTo>
                <a:close/>
              </a:path>
              <a:path w="2987040" h="525780">
                <a:moveTo>
                  <a:pt x="428625" y="496824"/>
                </a:moveTo>
                <a:lnTo>
                  <a:pt x="400050" y="496824"/>
                </a:lnTo>
                <a:lnTo>
                  <a:pt x="400050" y="525399"/>
                </a:lnTo>
                <a:lnTo>
                  <a:pt x="428625" y="525399"/>
                </a:lnTo>
                <a:lnTo>
                  <a:pt x="428625" y="496824"/>
                </a:lnTo>
                <a:close/>
              </a:path>
              <a:path w="2987040" h="525780">
                <a:moveTo>
                  <a:pt x="485775" y="496824"/>
                </a:moveTo>
                <a:lnTo>
                  <a:pt x="457200" y="496824"/>
                </a:lnTo>
                <a:lnTo>
                  <a:pt x="457200" y="525399"/>
                </a:lnTo>
                <a:lnTo>
                  <a:pt x="485775" y="525399"/>
                </a:lnTo>
                <a:lnTo>
                  <a:pt x="485775" y="496824"/>
                </a:lnTo>
                <a:close/>
              </a:path>
              <a:path w="2987040" h="525780">
                <a:moveTo>
                  <a:pt x="542925" y="496824"/>
                </a:moveTo>
                <a:lnTo>
                  <a:pt x="514350" y="496824"/>
                </a:lnTo>
                <a:lnTo>
                  <a:pt x="514350" y="525399"/>
                </a:lnTo>
                <a:lnTo>
                  <a:pt x="542925" y="525399"/>
                </a:lnTo>
                <a:lnTo>
                  <a:pt x="542925" y="496824"/>
                </a:lnTo>
                <a:close/>
              </a:path>
              <a:path w="2987040" h="525780">
                <a:moveTo>
                  <a:pt x="600075" y="496824"/>
                </a:moveTo>
                <a:lnTo>
                  <a:pt x="571500" y="496824"/>
                </a:lnTo>
                <a:lnTo>
                  <a:pt x="571500" y="525399"/>
                </a:lnTo>
                <a:lnTo>
                  <a:pt x="600075" y="525399"/>
                </a:lnTo>
                <a:lnTo>
                  <a:pt x="600075" y="496824"/>
                </a:lnTo>
                <a:close/>
              </a:path>
              <a:path w="2987040" h="525780">
                <a:moveTo>
                  <a:pt x="657225" y="496824"/>
                </a:moveTo>
                <a:lnTo>
                  <a:pt x="628650" y="496824"/>
                </a:lnTo>
                <a:lnTo>
                  <a:pt x="628650" y="525399"/>
                </a:lnTo>
                <a:lnTo>
                  <a:pt x="657225" y="525399"/>
                </a:lnTo>
                <a:lnTo>
                  <a:pt x="657225" y="496824"/>
                </a:lnTo>
                <a:close/>
              </a:path>
              <a:path w="2987040" h="525780">
                <a:moveTo>
                  <a:pt x="714375" y="496824"/>
                </a:moveTo>
                <a:lnTo>
                  <a:pt x="685800" y="496824"/>
                </a:lnTo>
                <a:lnTo>
                  <a:pt x="685800" y="525399"/>
                </a:lnTo>
                <a:lnTo>
                  <a:pt x="714375" y="525399"/>
                </a:lnTo>
                <a:lnTo>
                  <a:pt x="714375" y="496824"/>
                </a:lnTo>
                <a:close/>
              </a:path>
              <a:path w="2987040" h="525780">
                <a:moveTo>
                  <a:pt x="771525" y="496824"/>
                </a:moveTo>
                <a:lnTo>
                  <a:pt x="742950" y="496824"/>
                </a:lnTo>
                <a:lnTo>
                  <a:pt x="742950" y="525399"/>
                </a:lnTo>
                <a:lnTo>
                  <a:pt x="771525" y="525399"/>
                </a:lnTo>
                <a:lnTo>
                  <a:pt x="771525" y="496824"/>
                </a:lnTo>
                <a:close/>
              </a:path>
              <a:path w="2987040" h="525780">
                <a:moveTo>
                  <a:pt x="828675" y="496824"/>
                </a:moveTo>
                <a:lnTo>
                  <a:pt x="800100" y="496824"/>
                </a:lnTo>
                <a:lnTo>
                  <a:pt x="800100" y="525399"/>
                </a:lnTo>
                <a:lnTo>
                  <a:pt x="828675" y="525399"/>
                </a:lnTo>
                <a:lnTo>
                  <a:pt x="828675" y="496824"/>
                </a:lnTo>
                <a:close/>
              </a:path>
              <a:path w="2987040" h="525780">
                <a:moveTo>
                  <a:pt x="885825" y="496824"/>
                </a:moveTo>
                <a:lnTo>
                  <a:pt x="857250" y="496824"/>
                </a:lnTo>
                <a:lnTo>
                  <a:pt x="857250" y="525399"/>
                </a:lnTo>
                <a:lnTo>
                  <a:pt x="885825" y="525399"/>
                </a:lnTo>
                <a:lnTo>
                  <a:pt x="885825" y="496824"/>
                </a:lnTo>
                <a:close/>
              </a:path>
              <a:path w="2987040" h="525780">
                <a:moveTo>
                  <a:pt x="942975" y="496824"/>
                </a:moveTo>
                <a:lnTo>
                  <a:pt x="914400" y="496824"/>
                </a:lnTo>
                <a:lnTo>
                  <a:pt x="914400" y="525399"/>
                </a:lnTo>
                <a:lnTo>
                  <a:pt x="942975" y="525399"/>
                </a:lnTo>
                <a:lnTo>
                  <a:pt x="942975" y="496824"/>
                </a:lnTo>
                <a:close/>
              </a:path>
              <a:path w="2987040" h="525780">
                <a:moveTo>
                  <a:pt x="1000125" y="496824"/>
                </a:moveTo>
                <a:lnTo>
                  <a:pt x="971550" y="496824"/>
                </a:lnTo>
                <a:lnTo>
                  <a:pt x="971550" y="525399"/>
                </a:lnTo>
                <a:lnTo>
                  <a:pt x="1000125" y="525399"/>
                </a:lnTo>
                <a:lnTo>
                  <a:pt x="1000125" y="496824"/>
                </a:lnTo>
                <a:close/>
              </a:path>
              <a:path w="2987040" h="525780">
                <a:moveTo>
                  <a:pt x="1057275" y="496824"/>
                </a:moveTo>
                <a:lnTo>
                  <a:pt x="1028700" y="496824"/>
                </a:lnTo>
                <a:lnTo>
                  <a:pt x="1028700" y="525399"/>
                </a:lnTo>
                <a:lnTo>
                  <a:pt x="1057275" y="525399"/>
                </a:lnTo>
                <a:lnTo>
                  <a:pt x="1057275" y="496824"/>
                </a:lnTo>
                <a:close/>
              </a:path>
              <a:path w="2987040" h="525780">
                <a:moveTo>
                  <a:pt x="1114425" y="496824"/>
                </a:moveTo>
                <a:lnTo>
                  <a:pt x="1085850" y="496824"/>
                </a:lnTo>
                <a:lnTo>
                  <a:pt x="1085850" y="525399"/>
                </a:lnTo>
                <a:lnTo>
                  <a:pt x="1114425" y="525399"/>
                </a:lnTo>
                <a:lnTo>
                  <a:pt x="1114425" y="496824"/>
                </a:lnTo>
                <a:close/>
              </a:path>
              <a:path w="2987040" h="525780">
                <a:moveTo>
                  <a:pt x="1171575" y="496824"/>
                </a:moveTo>
                <a:lnTo>
                  <a:pt x="1143000" y="496824"/>
                </a:lnTo>
                <a:lnTo>
                  <a:pt x="1143000" y="525399"/>
                </a:lnTo>
                <a:lnTo>
                  <a:pt x="1171575" y="525399"/>
                </a:lnTo>
                <a:lnTo>
                  <a:pt x="1171575" y="496824"/>
                </a:lnTo>
                <a:close/>
              </a:path>
              <a:path w="2987040" h="525780">
                <a:moveTo>
                  <a:pt x="1228725" y="496824"/>
                </a:moveTo>
                <a:lnTo>
                  <a:pt x="1200150" y="496824"/>
                </a:lnTo>
                <a:lnTo>
                  <a:pt x="1200150" y="525399"/>
                </a:lnTo>
                <a:lnTo>
                  <a:pt x="1228725" y="525399"/>
                </a:lnTo>
                <a:lnTo>
                  <a:pt x="1228725" y="496824"/>
                </a:lnTo>
                <a:close/>
              </a:path>
              <a:path w="2987040" h="525780">
                <a:moveTo>
                  <a:pt x="1285875" y="496824"/>
                </a:moveTo>
                <a:lnTo>
                  <a:pt x="1257300" y="496824"/>
                </a:lnTo>
                <a:lnTo>
                  <a:pt x="1257300" y="525399"/>
                </a:lnTo>
                <a:lnTo>
                  <a:pt x="1285875" y="525399"/>
                </a:lnTo>
                <a:lnTo>
                  <a:pt x="1285875" y="496824"/>
                </a:lnTo>
                <a:close/>
              </a:path>
              <a:path w="2987040" h="525780">
                <a:moveTo>
                  <a:pt x="1343025" y="496824"/>
                </a:moveTo>
                <a:lnTo>
                  <a:pt x="1314450" y="496824"/>
                </a:lnTo>
                <a:lnTo>
                  <a:pt x="1314450" y="525399"/>
                </a:lnTo>
                <a:lnTo>
                  <a:pt x="1343025" y="525399"/>
                </a:lnTo>
                <a:lnTo>
                  <a:pt x="1343025" y="496824"/>
                </a:lnTo>
                <a:close/>
              </a:path>
              <a:path w="2987040" h="525780">
                <a:moveTo>
                  <a:pt x="1400175" y="496824"/>
                </a:moveTo>
                <a:lnTo>
                  <a:pt x="1371600" y="496824"/>
                </a:lnTo>
                <a:lnTo>
                  <a:pt x="1371600" y="525399"/>
                </a:lnTo>
                <a:lnTo>
                  <a:pt x="1400175" y="525399"/>
                </a:lnTo>
                <a:lnTo>
                  <a:pt x="1400175" y="496824"/>
                </a:lnTo>
                <a:close/>
              </a:path>
              <a:path w="2987040" h="525780">
                <a:moveTo>
                  <a:pt x="1457325" y="496824"/>
                </a:moveTo>
                <a:lnTo>
                  <a:pt x="1428750" y="496824"/>
                </a:lnTo>
                <a:lnTo>
                  <a:pt x="1428750" y="525399"/>
                </a:lnTo>
                <a:lnTo>
                  <a:pt x="1457325" y="525399"/>
                </a:lnTo>
                <a:lnTo>
                  <a:pt x="1457325" y="496824"/>
                </a:lnTo>
                <a:close/>
              </a:path>
              <a:path w="2987040" h="525780">
                <a:moveTo>
                  <a:pt x="1507617" y="496824"/>
                </a:moveTo>
                <a:lnTo>
                  <a:pt x="1493393" y="496824"/>
                </a:lnTo>
                <a:lnTo>
                  <a:pt x="1485900" y="504317"/>
                </a:lnTo>
                <a:lnTo>
                  <a:pt x="1485900" y="525399"/>
                </a:lnTo>
                <a:lnTo>
                  <a:pt x="1501267" y="525399"/>
                </a:lnTo>
                <a:lnTo>
                  <a:pt x="1507617" y="519049"/>
                </a:lnTo>
                <a:lnTo>
                  <a:pt x="1507617" y="496824"/>
                </a:lnTo>
                <a:close/>
              </a:path>
              <a:path w="2987040" h="525780">
                <a:moveTo>
                  <a:pt x="1507617" y="489966"/>
                </a:moveTo>
                <a:lnTo>
                  <a:pt x="1479042" y="489966"/>
                </a:lnTo>
                <a:lnTo>
                  <a:pt x="1479042" y="511175"/>
                </a:lnTo>
                <a:lnTo>
                  <a:pt x="1485900" y="504317"/>
                </a:lnTo>
                <a:lnTo>
                  <a:pt x="1485900" y="496824"/>
                </a:lnTo>
                <a:lnTo>
                  <a:pt x="1507617" y="496824"/>
                </a:lnTo>
                <a:lnTo>
                  <a:pt x="1507617" y="489966"/>
                </a:lnTo>
                <a:close/>
              </a:path>
              <a:path w="2987040" h="525780">
                <a:moveTo>
                  <a:pt x="1493393" y="496824"/>
                </a:moveTo>
                <a:lnTo>
                  <a:pt x="1485900" y="496824"/>
                </a:lnTo>
                <a:lnTo>
                  <a:pt x="1485900" y="504317"/>
                </a:lnTo>
                <a:lnTo>
                  <a:pt x="1493393" y="496824"/>
                </a:lnTo>
                <a:close/>
              </a:path>
              <a:path w="2987040" h="525780">
                <a:moveTo>
                  <a:pt x="1507617" y="432816"/>
                </a:moveTo>
                <a:lnTo>
                  <a:pt x="1479042" y="432816"/>
                </a:lnTo>
                <a:lnTo>
                  <a:pt x="1479042" y="461391"/>
                </a:lnTo>
                <a:lnTo>
                  <a:pt x="1507617" y="461391"/>
                </a:lnTo>
                <a:lnTo>
                  <a:pt x="1507617" y="432816"/>
                </a:lnTo>
                <a:close/>
              </a:path>
              <a:path w="2987040" h="525780">
                <a:moveTo>
                  <a:pt x="1507617" y="375666"/>
                </a:moveTo>
                <a:lnTo>
                  <a:pt x="1479042" y="375666"/>
                </a:lnTo>
                <a:lnTo>
                  <a:pt x="1479042" y="404241"/>
                </a:lnTo>
                <a:lnTo>
                  <a:pt x="1507617" y="404241"/>
                </a:lnTo>
                <a:lnTo>
                  <a:pt x="1507617" y="375666"/>
                </a:lnTo>
                <a:close/>
              </a:path>
              <a:path w="2987040" h="525780">
                <a:moveTo>
                  <a:pt x="1507617" y="318516"/>
                </a:moveTo>
                <a:lnTo>
                  <a:pt x="1479042" y="318516"/>
                </a:lnTo>
                <a:lnTo>
                  <a:pt x="1479042" y="347091"/>
                </a:lnTo>
                <a:lnTo>
                  <a:pt x="1507617" y="347091"/>
                </a:lnTo>
                <a:lnTo>
                  <a:pt x="1507617" y="318516"/>
                </a:lnTo>
                <a:close/>
              </a:path>
              <a:path w="2987040" h="525780">
                <a:moveTo>
                  <a:pt x="1507617" y="261366"/>
                </a:moveTo>
                <a:lnTo>
                  <a:pt x="1479042" y="261366"/>
                </a:lnTo>
                <a:lnTo>
                  <a:pt x="1479042" y="289941"/>
                </a:lnTo>
                <a:lnTo>
                  <a:pt x="1507617" y="289941"/>
                </a:lnTo>
                <a:lnTo>
                  <a:pt x="1507617" y="261366"/>
                </a:lnTo>
                <a:close/>
              </a:path>
              <a:path w="2987040" h="525780">
                <a:moveTo>
                  <a:pt x="1507617" y="204216"/>
                </a:moveTo>
                <a:lnTo>
                  <a:pt x="1479042" y="204216"/>
                </a:lnTo>
                <a:lnTo>
                  <a:pt x="1479042" y="232791"/>
                </a:lnTo>
                <a:lnTo>
                  <a:pt x="1507617" y="232791"/>
                </a:lnTo>
                <a:lnTo>
                  <a:pt x="1507617" y="204216"/>
                </a:lnTo>
                <a:close/>
              </a:path>
              <a:path w="2987040" h="525780">
                <a:moveTo>
                  <a:pt x="1507617" y="147066"/>
                </a:moveTo>
                <a:lnTo>
                  <a:pt x="1479042" y="147066"/>
                </a:lnTo>
                <a:lnTo>
                  <a:pt x="1479042" y="175641"/>
                </a:lnTo>
                <a:lnTo>
                  <a:pt x="1507617" y="175641"/>
                </a:lnTo>
                <a:lnTo>
                  <a:pt x="1507617" y="147066"/>
                </a:lnTo>
                <a:close/>
              </a:path>
              <a:path w="2987040" h="525780">
                <a:moveTo>
                  <a:pt x="1507617" y="89916"/>
                </a:moveTo>
                <a:lnTo>
                  <a:pt x="1479042" y="89916"/>
                </a:lnTo>
                <a:lnTo>
                  <a:pt x="1479042" y="118491"/>
                </a:lnTo>
                <a:lnTo>
                  <a:pt x="1507617" y="118491"/>
                </a:lnTo>
                <a:lnTo>
                  <a:pt x="1507617" y="89916"/>
                </a:lnTo>
                <a:close/>
              </a:path>
              <a:path w="2987040" h="525780">
                <a:moveTo>
                  <a:pt x="1503426" y="28701"/>
                </a:moveTo>
                <a:lnTo>
                  <a:pt x="1485392" y="28701"/>
                </a:lnTo>
                <a:lnTo>
                  <a:pt x="1479042" y="35051"/>
                </a:lnTo>
                <a:lnTo>
                  <a:pt x="1479042" y="61341"/>
                </a:lnTo>
                <a:lnTo>
                  <a:pt x="1507617" y="61341"/>
                </a:lnTo>
                <a:lnTo>
                  <a:pt x="1507617" y="57276"/>
                </a:lnTo>
                <a:lnTo>
                  <a:pt x="1493393" y="57276"/>
                </a:lnTo>
                <a:lnTo>
                  <a:pt x="1503426" y="47154"/>
                </a:lnTo>
                <a:lnTo>
                  <a:pt x="1503426" y="28701"/>
                </a:lnTo>
                <a:close/>
              </a:path>
              <a:path w="2987040" h="525780">
                <a:moveTo>
                  <a:pt x="1503426" y="47154"/>
                </a:moveTo>
                <a:lnTo>
                  <a:pt x="1493393" y="57276"/>
                </a:lnTo>
                <a:lnTo>
                  <a:pt x="1503426" y="57276"/>
                </a:lnTo>
                <a:lnTo>
                  <a:pt x="1503426" y="47154"/>
                </a:lnTo>
                <a:close/>
              </a:path>
              <a:path w="2987040" h="525780">
                <a:moveTo>
                  <a:pt x="1507617" y="42925"/>
                </a:moveTo>
                <a:lnTo>
                  <a:pt x="1503426" y="47154"/>
                </a:lnTo>
                <a:lnTo>
                  <a:pt x="1503426" y="57276"/>
                </a:lnTo>
                <a:lnTo>
                  <a:pt x="1507617" y="57276"/>
                </a:lnTo>
                <a:lnTo>
                  <a:pt x="1507617" y="42925"/>
                </a:lnTo>
                <a:close/>
              </a:path>
              <a:path w="2987040" h="525780">
                <a:moveTo>
                  <a:pt x="1560576" y="28701"/>
                </a:moveTo>
                <a:lnTo>
                  <a:pt x="1532001" y="28701"/>
                </a:lnTo>
                <a:lnTo>
                  <a:pt x="1532001" y="57276"/>
                </a:lnTo>
                <a:lnTo>
                  <a:pt x="1560576" y="57276"/>
                </a:lnTo>
                <a:lnTo>
                  <a:pt x="1560576" y="28701"/>
                </a:lnTo>
                <a:close/>
              </a:path>
              <a:path w="2987040" h="525780">
                <a:moveTo>
                  <a:pt x="1617726" y="28701"/>
                </a:moveTo>
                <a:lnTo>
                  <a:pt x="1589151" y="28701"/>
                </a:lnTo>
                <a:lnTo>
                  <a:pt x="1589151" y="57276"/>
                </a:lnTo>
                <a:lnTo>
                  <a:pt x="1617726" y="57276"/>
                </a:lnTo>
                <a:lnTo>
                  <a:pt x="1617726" y="28701"/>
                </a:lnTo>
                <a:close/>
              </a:path>
              <a:path w="2987040" h="525780">
                <a:moveTo>
                  <a:pt x="1674876" y="28701"/>
                </a:moveTo>
                <a:lnTo>
                  <a:pt x="1646301" y="28701"/>
                </a:lnTo>
                <a:lnTo>
                  <a:pt x="1646301" y="57276"/>
                </a:lnTo>
                <a:lnTo>
                  <a:pt x="1674876" y="57276"/>
                </a:lnTo>
                <a:lnTo>
                  <a:pt x="1674876" y="28701"/>
                </a:lnTo>
                <a:close/>
              </a:path>
              <a:path w="2987040" h="525780">
                <a:moveTo>
                  <a:pt x="1732026" y="28701"/>
                </a:moveTo>
                <a:lnTo>
                  <a:pt x="1703451" y="28701"/>
                </a:lnTo>
                <a:lnTo>
                  <a:pt x="1703451" y="57276"/>
                </a:lnTo>
                <a:lnTo>
                  <a:pt x="1732026" y="57276"/>
                </a:lnTo>
                <a:lnTo>
                  <a:pt x="1732026" y="28701"/>
                </a:lnTo>
                <a:close/>
              </a:path>
              <a:path w="2987040" h="525780">
                <a:moveTo>
                  <a:pt x="1789176" y="28701"/>
                </a:moveTo>
                <a:lnTo>
                  <a:pt x="1760601" y="28701"/>
                </a:lnTo>
                <a:lnTo>
                  <a:pt x="1760601" y="57276"/>
                </a:lnTo>
                <a:lnTo>
                  <a:pt x="1789176" y="57276"/>
                </a:lnTo>
                <a:lnTo>
                  <a:pt x="1789176" y="28701"/>
                </a:lnTo>
                <a:close/>
              </a:path>
              <a:path w="2987040" h="525780">
                <a:moveTo>
                  <a:pt x="1846326" y="28701"/>
                </a:moveTo>
                <a:lnTo>
                  <a:pt x="1817751" y="28701"/>
                </a:lnTo>
                <a:lnTo>
                  <a:pt x="1817751" y="57276"/>
                </a:lnTo>
                <a:lnTo>
                  <a:pt x="1846326" y="57276"/>
                </a:lnTo>
                <a:lnTo>
                  <a:pt x="1846326" y="28701"/>
                </a:lnTo>
                <a:close/>
              </a:path>
              <a:path w="2987040" h="525780">
                <a:moveTo>
                  <a:pt x="1903476" y="28701"/>
                </a:moveTo>
                <a:lnTo>
                  <a:pt x="1874901" y="28701"/>
                </a:lnTo>
                <a:lnTo>
                  <a:pt x="1874901" y="57276"/>
                </a:lnTo>
                <a:lnTo>
                  <a:pt x="1903476" y="57276"/>
                </a:lnTo>
                <a:lnTo>
                  <a:pt x="1903476" y="28701"/>
                </a:lnTo>
                <a:close/>
              </a:path>
              <a:path w="2987040" h="525780">
                <a:moveTo>
                  <a:pt x="1960626" y="28701"/>
                </a:moveTo>
                <a:lnTo>
                  <a:pt x="1932051" y="28701"/>
                </a:lnTo>
                <a:lnTo>
                  <a:pt x="1932051" y="57276"/>
                </a:lnTo>
                <a:lnTo>
                  <a:pt x="1960626" y="57276"/>
                </a:lnTo>
                <a:lnTo>
                  <a:pt x="1960626" y="28701"/>
                </a:lnTo>
                <a:close/>
              </a:path>
              <a:path w="2987040" h="525780">
                <a:moveTo>
                  <a:pt x="2017776" y="28701"/>
                </a:moveTo>
                <a:lnTo>
                  <a:pt x="1989201" y="28701"/>
                </a:lnTo>
                <a:lnTo>
                  <a:pt x="1989201" y="57276"/>
                </a:lnTo>
                <a:lnTo>
                  <a:pt x="2017776" y="57276"/>
                </a:lnTo>
                <a:lnTo>
                  <a:pt x="2017776" y="28701"/>
                </a:lnTo>
                <a:close/>
              </a:path>
              <a:path w="2987040" h="525780">
                <a:moveTo>
                  <a:pt x="2074926" y="28701"/>
                </a:moveTo>
                <a:lnTo>
                  <a:pt x="2046351" y="28701"/>
                </a:lnTo>
                <a:lnTo>
                  <a:pt x="2046351" y="57276"/>
                </a:lnTo>
                <a:lnTo>
                  <a:pt x="2074926" y="57276"/>
                </a:lnTo>
                <a:lnTo>
                  <a:pt x="2074926" y="28701"/>
                </a:lnTo>
                <a:close/>
              </a:path>
              <a:path w="2987040" h="525780">
                <a:moveTo>
                  <a:pt x="2132076" y="28701"/>
                </a:moveTo>
                <a:lnTo>
                  <a:pt x="2103501" y="28701"/>
                </a:lnTo>
                <a:lnTo>
                  <a:pt x="2103501" y="57276"/>
                </a:lnTo>
                <a:lnTo>
                  <a:pt x="2132076" y="57276"/>
                </a:lnTo>
                <a:lnTo>
                  <a:pt x="2132076" y="28701"/>
                </a:lnTo>
                <a:close/>
              </a:path>
              <a:path w="2987040" h="525780">
                <a:moveTo>
                  <a:pt x="2189226" y="28701"/>
                </a:moveTo>
                <a:lnTo>
                  <a:pt x="2160651" y="28701"/>
                </a:lnTo>
                <a:lnTo>
                  <a:pt x="2160651" y="57276"/>
                </a:lnTo>
                <a:lnTo>
                  <a:pt x="2189226" y="57276"/>
                </a:lnTo>
                <a:lnTo>
                  <a:pt x="2189226" y="28701"/>
                </a:lnTo>
                <a:close/>
              </a:path>
              <a:path w="2987040" h="525780">
                <a:moveTo>
                  <a:pt x="2246376" y="28701"/>
                </a:moveTo>
                <a:lnTo>
                  <a:pt x="2217801" y="28701"/>
                </a:lnTo>
                <a:lnTo>
                  <a:pt x="2217801" y="57276"/>
                </a:lnTo>
                <a:lnTo>
                  <a:pt x="2246376" y="57276"/>
                </a:lnTo>
                <a:lnTo>
                  <a:pt x="2246376" y="28701"/>
                </a:lnTo>
                <a:close/>
              </a:path>
              <a:path w="2987040" h="525780">
                <a:moveTo>
                  <a:pt x="2303526" y="28701"/>
                </a:moveTo>
                <a:lnTo>
                  <a:pt x="2274951" y="28701"/>
                </a:lnTo>
                <a:lnTo>
                  <a:pt x="2274951" y="57276"/>
                </a:lnTo>
                <a:lnTo>
                  <a:pt x="2303526" y="57276"/>
                </a:lnTo>
                <a:lnTo>
                  <a:pt x="2303526" y="28701"/>
                </a:lnTo>
                <a:close/>
              </a:path>
              <a:path w="2987040" h="525780">
                <a:moveTo>
                  <a:pt x="2360676" y="28701"/>
                </a:moveTo>
                <a:lnTo>
                  <a:pt x="2332101" y="28701"/>
                </a:lnTo>
                <a:lnTo>
                  <a:pt x="2332101" y="57276"/>
                </a:lnTo>
                <a:lnTo>
                  <a:pt x="2360676" y="57276"/>
                </a:lnTo>
                <a:lnTo>
                  <a:pt x="2360676" y="28701"/>
                </a:lnTo>
                <a:close/>
              </a:path>
              <a:path w="2987040" h="525780">
                <a:moveTo>
                  <a:pt x="2417826" y="28701"/>
                </a:moveTo>
                <a:lnTo>
                  <a:pt x="2389251" y="28701"/>
                </a:lnTo>
                <a:lnTo>
                  <a:pt x="2389251" y="57276"/>
                </a:lnTo>
                <a:lnTo>
                  <a:pt x="2417826" y="57276"/>
                </a:lnTo>
                <a:lnTo>
                  <a:pt x="2417826" y="28701"/>
                </a:lnTo>
                <a:close/>
              </a:path>
              <a:path w="2987040" h="525780">
                <a:moveTo>
                  <a:pt x="2474976" y="28701"/>
                </a:moveTo>
                <a:lnTo>
                  <a:pt x="2446401" y="28701"/>
                </a:lnTo>
                <a:lnTo>
                  <a:pt x="2446401" y="57276"/>
                </a:lnTo>
                <a:lnTo>
                  <a:pt x="2474976" y="57276"/>
                </a:lnTo>
                <a:lnTo>
                  <a:pt x="2474976" y="28701"/>
                </a:lnTo>
                <a:close/>
              </a:path>
              <a:path w="2987040" h="525780">
                <a:moveTo>
                  <a:pt x="2532126" y="28701"/>
                </a:moveTo>
                <a:lnTo>
                  <a:pt x="2503551" y="28701"/>
                </a:lnTo>
                <a:lnTo>
                  <a:pt x="2503551" y="57276"/>
                </a:lnTo>
                <a:lnTo>
                  <a:pt x="2532126" y="57276"/>
                </a:lnTo>
                <a:lnTo>
                  <a:pt x="2532126" y="28701"/>
                </a:lnTo>
                <a:close/>
              </a:path>
              <a:path w="2987040" h="525780">
                <a:moveTo>
                  <a:pt x="2589276" y="28701"/>
                </a:moveTo>
                <a:lnTo>
                  <a:pt x="2560701" y="28701"/>
                </a:lnTo>
                <a:lnTo>
                  <a:pt x="2560701" y="57276"/>
                </a:lnTo>
                <a:lnTo>
                  <a:pt x="2589276" y="57276"/>
                </a:lnTo>
                <a:lnTo>
                  <a:pt x="2589276" y="28701"/>
                </a:lnTo>
                <a:close/>
              </a:path>
              <a:path w="2987040" h="525780">
                <a:moveTo>
                  <a:pt x="2646426" y="28701"/>
                </a:moveTo>
                <a:lnTo>
                  <a:pt x="2617851" y="28701"/>
                </a:lnTo>
                <a:lnTo>
                  <a:pt x="2617851" y="57276"/>
                </a:lnTo>
                <a:lnTo>
                  <a:pt x="2646426" y="57276"/>
                </a:lnTo>
                <a:lnTo>
                  <a:pt x="2646426" y="28701"/>
                </a:lnTo>
                <a:close/>
              </a:path>
              <a:path w="2987040" h="525780">
                <a:moveTo>
                  <a:pt x="2703576" y="28701"/>
                </a:moveTo>
                <a:lnTo>
                  <a:pt x="2675001" y="28701"/>
                </a:lnTo>
                <a:lnTo>
                  <a:pt x="2675001" y="57276"/>
                </a:lnTo>
                <a:lnTo>
                  <a:pt x="2703576" y="57276"/>
                </a:lnTo>
                <a:lnTo>
                  <a:pt x="2703576" y="28701"/>
                </a:lnTo>
                <a:close/>
              </a:path>
              <a:path w="2987040" h="525780">
                <a:moveTo>
                  <a:pt x="2760726" y="28701"/>
                </a:moveTo>
                <a:lnTo>
                  <a:pt x="2732151" y="28701"/>
                </a:lnTo>
                <a:lnTo>
                  <a:pt x="2732151" y="57276"/>
                </a:lnTo>
                <a:lnTo>
                  <a:pt x="2760726" y="57276"/>
                </a:lnTo>
                <a:lnTo>
                  <a:pt x="2760726" y="28701"/>
                </a:lnTo>
                <a:close/>
              </a:path>
              <a:path w="2987040" h="525780">
                <a:moveTo>
                  <a:pt x="2817876" y="28701"/>
                </a:moveTo>
                <a:lnTo>
                  <a:pt x="2789301" y="28701"/>
                </a:lnTo>
                <a:lnTo>
                  <a:pt x="2789301" y="57276"/>
                </a:lnTo>
                <a:lnTo>
                  <a:pt x="2817876" y="57276"/>
                </a:lnTo>
                <a:lnTo>
                  <a:pt x="2817876" y="28701"/>
                </a:lnTo>
                <a:close/>
              </a:path>
              <a:path w="2987040" h="525780">
                <a:moveTo>
                  <a:pt x="2875026" y="28701"/>
                </a:moveTo>
                <a:lnTo>
                  <a:pt x="2846451" y="28701"/>
                </a:lnTo>
                <a:lnTo>
                  <a:pt x="2846451" y="57276"/>
                </a:lnTo>
                <a:lnTo>
                  <a:pt x="2875026" y="57276"/>
                </a:lnTo>
                <a:lnTo>
                  <a:pt x="2875026" y="28701"/>
                </a:lnTo>
                <a:close/>
              </a:path>
              <a:path w="2987040" h="525780">
                <a:moveTo>
                  <a:pt x="2900934" y="0"/>
                </a:moveTo>
                <a:lnTo>
                  <a:pt x="2900934" y="85725"/>
                </a:lnTo>
                <a:lnTo>
                  <a:pt x="2957914" y="57276"/>
                </a:lnTo>
                <a:lnTo>
                  <a:pt x="2903601" y="57276"/>
                </a:lnTo>
                <a:lnTo>
                  <a:pt x="2903601" y="28701"/>
                </a:lnTo>
                <a:lnTo>
                  <a:pt x="2958253" y="28701"/>
                </a:lnTo>
                <a:lnTo>
                  <a:pt x="2900934" y="0"/>
                </a:lnTo>
                <a:close/>
              </a:path>
              <a:path w="2987040" h="525780">
                <a:moveTo>
                  <a:pt x="2915285" y="28701"/>
                </a:moveTo>
                <a:lnTo>
                  <a:pt x="2903601" y="28701"/>
                </a:lnTo>
                <a:lnTo>
                  <a:pt x="2903601" y="57276"/>
                </a:lnTo>
                <a:lnTo>
                  <a:pt x="2915285" y="57276"/>
                </a:lnTo>
                <a:lnTo>
                  <a:pt x="2915285" y="28701"/>
                </a:lnTo>
                <a:close/>
              </a:path>
              <a:path w="2987040" h="525780">
                <a:moveTo>
                  <a:pt x="2958253" y="28701"/>
                </a:moveTo>
                <a:lnTo>
                  <a:pt x="2915285" y="28701"/>
                </a:lnTo>
                <a:lnTo>
                  <a:pt x="2915285" y="57276"/>
                </a:lnTo>
                <a:lnTo>
                  <a:pt x="2957914" y="57276"/>
                </a:lnTo>
                <a:lnTo>
                  <a:pt x="2986659" y="42925"/>
                </a:lnTo>
                <a:lnTo>
                  <a:pt x="2958253" y="28701"/>
                </a:lnTo>
                <a:close/>
              </a:path>
            </a:pathLst>
          </a:custGeom>
          <a:solidFill>
            <a:srgbClr val="C30037"/>
          </a:solidFill>
        </p:spPr>
        <p:txBody>
          <a:bodyPr wrap="square" lIns="0" tIns="0" rIns="0" bIns="0" rtlCol="0"/>
          <a:lstStyle/>
          <a:p>
            <a:endParaRPr sz="3066"/>
          </a:p>
        </p:txBody>
      </p:sp>
      <p:sp>
        <p:nvSpPr>
          <p:cNvPr id="13" name="object 66">
            <a:extLst>
              <a:ext uri="{FF2B5EF4-FFF2-40B4-BE49-F238E27FC236}">
                <a16:creationId xmlns:a16="http://schemas.microsoft.com/office/drawing/2014/main" id="{3321DDCF-517B-2910-C2A9-4ADE74F53F15}"/>
              </a:ext>
            </a:extLst>
          </p:cNvPr>
          <p:cNvSpPr txBox="1"/>
          <p:nvPr/>
        </p:nvSpPr>
        <p:spPr>
          <a:xfrm>
            <a:off x="6844111" y="2067975"/>
            <a:ext cx="2047650" cy="305081"/>
          </a:xfrm>
          <a:prstGeom prst="rect">
            <a:avLst/>
          </a:prstGeom>
        </p:spPr>
        <p:txBody>
          <a:bodyPr vert="horz" wrap="square" lIns="0" tIns="17778" rIns="0" bIns="0" rtlCol="0">
            <a:spAutoFit/>
          </a:bodyPr>
          <a:lstStyle/>
          <a:p>
            <a:pPr marL="16932">
              <a:spcBef>
                <a:spcPts val="140"/>
              </a:spcBef>
            </a:pPr>
            <a:r>
              <a:rPr sz="1866" i="1" spc="-173" dirty="0">
                <a:solidFill>
                  <a:srgbClr val="C30037"/>
                </a:solidFill>
                <a:latin typeface="Lucida Sans"/>
                <a:cs typeface="Lucida Sans"/>
              </a:rPr>
              <a:t>Page</a:t>
            </a:r>
            <a:r>
              <a:rPr sz="1866" i="1" spc="-187" dirty="0">
                <a:solidFill>
                  <a:srgbClr val="C30037"/>
                </a:solidFill>
                <a:latin typeface="Lucida Sans"/>
                <a:cs typeface="Lucida Sans"/>
              </a:rPr>
              <a:t> </a:t>
            </a:r>
            <a:r>
              <a:rPr sz="1866" i="1" spc="-33" dirty="0">
                <a:solidFill>
                  <a:srgbClr val="C30037"/>
                </a:solidFill>
                <a:latin typeface="Lucida Sans"/>
                <a:cs typeface="Lucida Sans"/>
              </a:rPr>
              <a:t>2</a:t>
            </a:r>
            <a:r>
              <a:rPr lang="zh-CN" altLang="en-US" sz="1866" i="1" spc="-33" dirty="0">
                <a:solidFill>
                  <a:srgbClr val="C30037"/>
                </a:solidFill>
                <a:latin typeface="Lucida Sans"/>
                <a:cs typeface="Lucida Sans"/>
              </a:rPr>
              <a:t>的地址</a:t>
            </a:r>
            <a:endParaRPr sz="1866" dirty="0">
              <a:latin typeface="Lucida Sans"/>
              <a:cs typeface="Lucida Sans"/>
            </a:endParaRPr>
          </a:p>
        </p:txBody>
      </p:sp>
      <p:grpSp>
        <p:nvGrpSpPr>
          <p:cNvPr id="14" name="object 20">
            <a:extLst>
              <a:ext uri="{FF2B5EF4-FFF2-40B4-BE49-F238E27FC236}">
                <a16:creationId xmlns:a16="http://schemas.microsoft.com/office/drawing/2014/main" id="{9910AB15-C1CA-CADD-BF71-0B5BBD752E14}"/>
              </a:ext>
            </a:extLst>
          </p:cNvPr>
          <p:cNvGrpSpPr/>
          <p:nvPr/>
        </p:nvGrpSpPr>
        <p:grpSpPr>
          <a:xfrm>
            <a:off x="2762476" y="2262753"/>
            <a:ext cx="887191" cy="1252904"/>
            <a:chOff x="1829054" y="3581653"/>
            <a:chExt cx="665480" cy="939800"/>
          </a:xfrm>
        </p:grpSpPr>
        <p:sp>
          <p:nvSpPr>
            <p:cNvPr id="22" name="object 21">
              <a:extLst>
                <a:ext uri="{FF2B5EF4-FFF2-40B4-BE49-F238E27FC236}">
                  <a16:creationId xmlns:a16="http://schemas.microsoft.com/office/drawing/2014/main" id="{B4EBD8F8-74B3-24B0-335A-F45EFED4AAA8}"/>
                </a:ext>
              </a:extLst>
            </p:cNvPr>
            <p:cNvSpPr/>
            <p:nvPr/>
          </p:nvSpPr>
          <p:spPr>
            <a:xfrm>
              <a:off x="1841754" y="3594353"/>
              <a:ext cx="640080" cy="914400"/>
            </a:xfrm>
            <a:custGeom>
              <a:avLst/>
              <a:gdLst/>
              <a:ahLst/>
              <a:cxnLst/>
              <a:rect l="l" t="t" r="r" b="b"/>
              <a:pathLst>
                <a:path w="640080" h="914400">
                  <a:moveTo>
                    <a:pt x="640080" y="0"/>
                  </a:moveTo>
                  <a:lnTo>
                    <a:pt x="0" y="0"/>
                  </a:lnTo>
                  <a:lnTo>
                    <a:pt x="0" y="914400"/>
                  </a:lnTo>
                  <a:lnTo>
                    <a:pt x="640080" y="914400"/>
                  </a:lnTo>
                  <a:lnTo>
                    <a:pt x="640080" y="0"/>
                  </a:lnTo>
                  <a:close/>
                </a:path>
              </a:pathLst>
            </a:custGeom>
            <a:solidFill>
              <a:srgbClr val="D7DBE1"/>
            </a:solidFill>
          </p:spPr>
          <p:txBody>
            <a:bodyPr wrap="square" lIns="0" tIns="0" rIns="0" bIns="0" rtlCol="0"/>
            <a:lstStyle/>
            <a:p>
              <a:endParaRPr sz="3066"/>
            </a:p>
          </p:txBody>
        </p:sp>
        <p:sp>
          <p:nvSpPr>
            <p:cNvPr id="24" name="object 22">
              <a:extLst>
                <a:ext uri="{FF2B5EF4-FFF2-40B4-BE49-F238E27FC236}">
                  <a16:creationId xmlns:a16="http://schemas.microsoft.com/office/drawing/2014/main" id="{2FFA7F05-DE75-AE8A-7469-2419D01972C6}"/>
                </a:ext>
              </a:extLst>
            </p:cNvPr>
            <p:cNvSpPr/>
            <p:nvPr/>
          </p:nvSpPr>
          <p:spPr>
            <a:xfrm>
              <a:off x="1841754" y="3594353"/>
              <a:ext cx="640080" cy="914400"/>
            </a:xfrm>
            <a:custGeom>
              <a:avLst/>
              <a:gdLst/>
              <a:ahLst/>
              <a:cxnLst/>
              <a:rect l="l" t="t" r="r" b="b"/>
              <a:pathLst>
                <a:path w="640080" h="914400">
                  <a:moveTo>
                    <a:pt x="0" y="914400"/>
                  </a:moveTo>
                  <a:lnTo>
                    <a:pt x="640080" y="914400"/>
                  </a:lnTo>
                  <a:lnTo>
                    <a:pt x="640080" y="0"/>
                  </a:lnTo>
                  <a:lnTo>
                    <a:pt x="0" y="0"/>
                  </a:lnTo>
                  <a:lnTo>
                    <a:pt x="0" y="914400"/>
                  </a:lnTo>
                  <a:close/>
                </a:path>
              </a:pathLst>
            </a:custGeom>
            <a:ln w="25400">
              <a:solidFill>
                <a:srgbClr val="636363"/>
              </a:solidFill>
            </a:ln>
          </p:spPr>
          <p:txBody>
            <a:bodyPr wrap="square" lIns="0" tIns="0" rIns="0" bIns="0" rtlCol="0"/>
            <a:lstStyle/>
            <a:p>
              <a:endParaRPr sz="3066"/>
            </a:p>
          </p:txBody>
        </p:sp>
      </p:grpSp>
      <p:sp>
        <p:nvSpPr>
          <p:cNvPr id="25" name="object 23">
            <a:extLst>
              <a:ext uri="{FF2B5EF4-FFF2-40B4-BE49-F238E27FC236}">
                <a16:creationId xmlns:a16="http://schemas.microsoft.com/office/drawing/2014/main" id="{5B69AA5A-BCEC-C2D8-650C-BDA16A978569}"/>
              </a:ext>
            </a:extLst>
          </p:cNvPr>
          <p:cNvSpPr txBox="1"/>
          <p:nvPr/>
        </p:nvSpPr>
        <p:spPr>
          <a:xfrm>
            <a:off x="2845607" y="2261400"/>
            <a:ext cx="717033" cy="201762"/>
          </a:xfrm>
          <a:prstGeom prst="rect">
            <a:avLst/>
          </a:prstGeom>
        </p:spPr>
        <p:txBody>
          <a:bodyPr vert="horz" wrap="square" lIns="0" tIns="16931" rIns="0" bIns="0" rtlCol="0">
            <a:spAutoFit/>
          </a:bodyPr>
          <a:lstStyle/>
          <a:p>
            <a:pPr marL="16932">
              <a:spcBef>
                <a:spcPts val="133"/>
              </a:spcBef>
            </a:pPr>
            <a:r>
              <a:rPr sz="1200" spc="-13" dirty="0">
                <a:solidFill>
                  <a:srgbClr val="636363"/>
                </a:solidFill>
                <a:latin typeface="宋体"/>
                <a:cs typeface="宋体"/>
              </a:rPr>
              <a:t>Directory</a:t>
            </a:r>
            <a:endParaRPr sz="1200" dirty="0">
              <a:latin typeface="宋体"/>
              <a:cs typeface="宋体"/>
            </a:endParaRPr>
          </a:p>
        </p:txBody>
      </p:sp>
      <p:graphicFrame>
        <p:nvGraphicFramePr>
          <p:cNvPr id="53" name="object 24">
            <a:extLst>
              <a:ext uri="{FF2B5EF4-FFF2-40B4-BE49-F238E27FC236}">
                <a16:creationId xmlns:a16="http://schemas.microsoft.com/office/drawing/2014/main" id="{9348D384-1A34-056F-D272-2F8F9C3F290D}"/>
              </a:ext>
            </a:extLst>
          </p:cNvPr>
          <p:cNvGraphicFramePr>
            <a:graphicFrameLocks noGrp="1"/>
          </p:cNvGraphicFramePr>
          <p:nvPr/>
        </p:nvGraphicFramePr>
        <p:xfrm>
          <a:off x="2843067" y="2554647"/>
          <a:ext cx="704336" cy="805922"/>
        </p:xfrm>
        <a:graphic>
          <a:graphicData uri="http://schemas.openxmlformats.org/drawingml/2006/table">
            <a:tbl>
              <a:tblPr firstRow="1" bandRow="1">
                <a:tableStyleId>{2D5ABB26-0587-4C30-8999-92F81FD0307C}</a:tableStyleId>
              </a:tblPr>
              <a:tblGrid>
                <a:gridCol w="235343">
                  <a:extLst>
                    <a:ext uri="{9D8B030D-6E8A-4147-A177-3AD203B41FA5}">
                      <a16:colId xmlns:a16="http://schemas.microsoft.com/office/drawing/2014/main" val="20000"/>
                    </a:ext>
                  </a:extLst>
                </a:gridCol>
                <a:gridCol w="235343">
                  <a:extLst>
                    <a:ext uri="{9D8B030D-6E8A-4147-A177-3AD203B41FA5}">
                      <a16:colId xmlns:a16="http://schemas.microsoft.com/office/drawing/2014/main" val="20001"/>
                    </a:ext>
                  </a:extLst>
                </a:gridCol>
                <a:gridCol w="233650">
                  <a:extLst>
                    <a:ext uri="{9D8B030D-6E8A-4147-A177-3AD203B41FA5}">
                      <a16:colId xmlns:a16="http://schemas.microsoft.com/office/drawing/2014/main" val="20002"/>
                    </a:ext>
                  </a:extLst>
                </a:gridCol>
              </a:tblGrid>
              <a:tr h="259893">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0"/>
                  </a:ext>
                </a:extLst>
              </a:tr>
              <a:tr h="285290">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1"/>
                  </a:ext>
                </a:extLst>
              </a:tr>
              <a:tr h="260739">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dirty="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2"/>
                  </a:ext>
                </a:extLst>
              </a:tr>
            </a:tbl>
          </a:graphicData>
        </a:graphic>
      </p:graphicFrame>
      <p:pic>
        <p:nvPicPr>
          <p:cNvPr id="82" name="音频 81">
            <a:hlinkClick r:id="" action="ppaction://media"/>
            <a:extLst>
              <a:ext uri="{FF2B5EF4-FFF2-40B4-BE49-F238E27FC236}">
                <a16:creationId xmlns:a16="http://schemas.microsoft.com/office/drawing/2014/main" id="{9F56D69B-A252-C4BA-FAF0-0DE00CF077D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84" t="-203184" r="-203184" b="-203184"/>
          <a:stretch>
            <a:fillRect/>
          </a:stretch>
        </p:blipFill>
        <p:spPr>
          <a:xfrm>
            <a:off x="10050222" y="4719397"/>
            <a:ext cx="2057876" cy="2057876"/>
          </a:xfrm>
          <a:prstGeom prst="ellipse">
            <a:avLst/>
          </a:prstGeom>
        </p:spPr>
      </p:pic>
    </p:spTree>
    <p:custDataLst>
      <p:tags r:id="rId1"/>
    </p:custDataLst>
    <p:extLst>
      <p:ext uri="{BB962C8B-B14F-4D97-AF65-F5344CB8AC3E}">
        <p14:creationId xmlns:p14="http://schemas.microsoft.com/office/powerpoint/2010/main" val="2704300882"/>
      </p:ext>
    </p:extLst>
  </p:cSld>
  <p:clrMapOvr>
    <a:masterClrMapping/>
  </p:clrMapOvr>
  <mc:AlternateContent xmlns:mc="http://schemas.openxmlformats.org/markup-compatibility/2006" xmlns:p14="http://schemas.microsoft.com/office/powerpoint/2010/main">
    <mc:Choice Requires="p14">
      <p:transition spd="slow" p14:dur="2000" advTm="32926"/>
    </mc:Choice>
    <mc:Fallback xmlns="">
      <p:transition spd="slow" advTm="32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par>
                                <p:cTn id="7" presetID="35" presetClass="emph" presetSubtype="0" repeatCount="3000" fill="hold" nodeType="withEffect">
                                  <p:stCondLst>
                                    <p:cond delay="5000"/>
                                  </p:stCondLst>
                                  <p:childTnLst>
                                    <p:anim calcmode="discrete" valueType="str">
                                      <p:cBhvr>
                                        <p:cTn id="8" dur="1000" fill="hold"/>
                                        <p:tgtEl>
                                          <p:spTgt spid="10"/>
                                        </p:tgtEl>
                                        <p:attrNameLst>
                                          <p:attrName>style.visibility</p:attrName>
                                        </p:attrNameLst>
                                      </p:cBhvr>
                                      <p:tavLst>
                                        <p:tav tm="0">
                                          <p:val>
                                            <p:strVal val="hidden"/>
                                          </p:val>
                                        </p:tav>
                                        <p:tav tm="50000">
                                          <p:val>
                                            <p:strVal val="visible"/>
                                          </p:val>
                                        </p:tav>
                                      </p:tavLst>
                                    </p:anim>
                                  </p:childTnLst>
                                </p:cTn>
                              </p:par>
                            </p:childTnLst>
                          </p:cTn>
                        </p:par>
                        <p:par>
                          <p:cTn id="9" fill="hold">
                            <p:stCondLst>
                              <p:cond delay="8000"/>
                            </p:stCondLst>
                            <p:childTnLst>
                              <p:par>
                                <p:cTn id="10" presetID="35" presetClass="emph" presetSubtype="0" repeatCount="3000" fill="hold" nodeType="afterEffect">
                                  <p:stCondLst>
                                    <p:cond delay="3000"/>
                                  </p:stCondLst>
                                  <p:childTnLst>
                                    <p:anim calcmode="discrete" valueType="str">
                                      <p:cBhvr>
                                        <p:cTn id="11"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0"/>
                            </p:stCondLst>
                            <p:childTnLst>
                              <p:par>
                                <p:cTn id="19" presetID="35" presetClass="emph" presetSubtype="0" repeatCount="3000" fill="hold" grpId="1" nodeType="afterEffect">
                                  <p:stCondLst>
                                    <p:cond delay="0"/>
                                  </p:stCondLst>
                                  <p:childTnLst>
                                    <p:anim calcmode="discrete" valueType="str">
                                      <p:cBhvr>
                                        <p:cTn id="20" dur="1000" fill="hold"/>
                                        <p:tgtEl>
                                          <p:spTgt spid="12"/>
                                        </p:tgtEl>
                                        <p:attrNameLst>
                                          <p:attrName>style.visibility</p:attrName>
                                        </p:attrNameLst>
                                      </p:cBhvr>
                                      <p:tavLst>
                                        <p:tav tm="0">
                                          <p:val>
                                            <p:strVal val="hidden"/>
                                          </p:val>
                                        </p:tav>
                                        <p:tav tm="50000">
                                          <p:val>
                                            <p:strVal val="visible"/>
                                          </p:val>
                                        </p:tav>
                                      </p:tavLst>
                                    </p:anim>
                                  </p:childTnLst>
                                </p:cTn>
                              </p:par>
                              <p:par>
                                <p:cTn id="21" presetID="35" presetClass="emph" presetSubtype="0" repeatCount="3000" fill="hold" grpId="1" nodeType="withEffect">
                                  <p:stCondLst>
                                    <p:cond delay="0"/>
                                  </p:stCondLst>
                                  <p:childTnLst>
                                    <p:anim calcmode="discrete" valueType="str">
                                      <p:cBhvr>
                                        <p:cTn id="22"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82"/>
                </p:tgtEl>
              </p:cMediaNode>
            </p:audio>
          </p:childTnLst>
        </p:cTn>
      </p:par>
    </p:tnLst>
    <p:bldLst>
      <p:bldP spid="12" grpId="0" animBg="1"/>
      <p:bldP spid="12" grpId="1" animBg="1"/>
      <p:bldP spid="13" grpId="0"/>
      <p:bldP spid="13" grpId="1"/>
    </p:bldLst>
  </p:timing>
  <p:extLst>
    <p:ext uri="{3A86A75C-4F4B-4683-9AE1-C65F6400EC91}">
      <p14:laserTraceLst xmlns:p14="http://schemas.microsoft.com/office/powerpoint/2010/main">
        <p14:tracePtLst>
          <p14:tracePt t="414" x="7743825" y="1077913"/>
          <p14:tracePt t="5155" x="7734300" y="1077913"/>
          <p14:tracePt t="5347" x="7715250" y="1087438"/>
          <p14:tracePt t="5363" x="7705725" y="1087438"/>
          <p14:tracePt t="5384" x="7639050" y="1116013"/>
          <p14:tracePt t="5406" x="7610475" y="1125538"/>
          <p14:tracePt t="5429" x="7469188" y="1173163"/>
          <p14:tracePt t="5446" x="7335838" y="1201738"/>
          <p14:tracePt t="5469" x="7269163" y="1211263"/>
          <p14:tracePt t="5488" x="7250113" y="1220788"/>
          <p14:tracePt t="5510" x="7118350" y="1266825"/>
          <p14:tracePt t="5528" x="6977063" y="1323975"/>
          <p14:tracePt t="5552" x="6891338" y="1352550"/>
          <p14:tracePt t="5555" x="6834188" y="1390650"/>
          <p14:tracePt t="5572" x="6777038" y="1409700"/>
          <p14:tracePt t="5574" x="6757988" y="1419225"/>
          <p14:tracePt t="5595" x="6748463" y="1428750"/>
          <p14:tracePt t="5611" x="6721475" y="1466850"/>
          <p14:tracePt t="5634" x="6702425" y="1485900"/>
          <p14:tracePt t="5635" x="6692900" y="1493838"/>
          <p14:tracePt t="5653" x="6635750" y="1560513"/>
          <p14:tracePt t="5655" x="6597650" y="1589088"/>
          <p14:tracePt t="5675" x="6569075" y="1627188"/>
          <p14:tracePt t="5692" x="6559550" y="1655763"/>
          <p14:tracePt t="5713" x="6540500" y="1674813"/>
          <p14:tracePt t="5731" x="6540500" y="1684338"/>
          <p14:tracePt t="5732" x="6540500" y="1693863"/>
          <p14:tracePt t="5790" x="6540500" y="1703388"/>
          <p14:tracePt t="5808" x="6540500" y="1720850"/>
          <p14:tracePt t="5813" x="6540500" y="1739900"/>
          <p14:tracePt t="5831" x="6540500" y="1758950"/>
          <p14:tracePt t="5832" x="6540500" y="1768475"/>
          <p14:tracePt t="5853" x="6569075" y="1787525"/>
          <p14:tracePt t="5869" x="6635750" y="1816100"/>
          <p14:tracePt t="5891" x="6673850" y="1844675"/>
          <p14:tracePt t="5892" x="6711950" y="1863725"/>
          <p14:tracePt t="5910" x="6767513" y="1882775"/>
          <p14:tracePt t="5912" x="6805613" y="1882775"/>
          <p14:tracePt t="5933" x="6910388" y="1882775"/>
          <p14:tracePt t="5949" x="6994525" y="1882775"/>
          <p14:tracePt t="5972" x="7051675" y="1882775"/>
          <p14:tracePt t="6025" x="7061200" y="1882775"/>
          <p14:tracePt t="6042" x="7080250" y="1882775"/>
          <p14:tracePt t="6066" x="7118350" y="1882775"/>
          <p14:tracePt t="6083" x="7175500" y="1882775"/>
          <p14:tracePt t="6108" x="7278688" y="1901825"/>
          <p14:tracePt t="6127" x="7345363" y="1901825"/>
          <p14:tracePt t="6150" x="7402513" y="1901825"/>
          <p14:tracePt t="6167" x="7421563" y="1901825"/>
          <p14:tracePt t="6189" x="7431088" y="1901825"/>
          <p14:tracePt t="6205" x="7450138" y="1901825"/>
          <p14:tracePt t="6226" x="7515225" y="1901825"/>
          <p14:tracePt t="6243" x="7591425" y="1901825"/>
          <p14:tracePt t="6244" x="7620000" y="1901825"/>
          <p14:tracePt t="6266" x="7705725" y="1892300"/>
          <p14:tracePt t="6306" x="7715250" y="1892300"/>
          <p14:tracePt t="6324" x="7724775" y="1892300"/>
          <p14:tracePt t="6348" x="7743825" y="1882775"/>
          <p14:tracePt t="11793" x="7724775" y="1882775"/>
          <p14:tracePt t="11812" x="7715250" y="1882775"/>
          <p14:tracePt t="11834" x="7658100" y="1882775"/>
          <p14:tracePt t="11854" x="7581900" y="1863725"/>
          <p14:tracePt t="11856" x="7553325" y="1854200"/>
          <p14:tracePt t="11877" x="7524750" y="1835150"/>
          <p14:tracePt t="11895" x="7469188" y="1806575"/>
          <p14:tracePt t="11919" x="7402513" y="1797050"/>
          <p14:tracePt t="11920" x="7364413" y="1787525"/>
          <p14:tracePt t="11939" x="7269163" y="1787525"/>
          <p14:tracePt t="11963" x="7185025" y="1778000"/>
          <p14:tracePt t="11965" x="7108825" y="1778000"/>
          <p14:tracePt t="11984" x="6985000" y="1778000"/>
          <p14:tracePt t="12007" x="6872288" y="1778000"/>
          <p14:tracePt t="12024" x="6757988" y="1778000"/>
          <p14:tracePt t="12047" x="6511925" y="1778000"/>
          <p14:tracePt t="12049" x="6399213" y="1778000"/>
          <p14:tracePt t="12067" x="6200775" y="1778000"/>
          <p14:tracePt t="12092" x="5926138" y="1835150"/>
          <p14:tracePt t="12110" x="5783263" y="1873250"/>
          <p14:tracePt t="12132" x="5603875" y="1930400"/>
          <p14:tracePt t="12150" x="5546725" y="1957388"/>
          <p14:tracePt t="12175" x="5405438" y="2014538"/>
          <p14:tracePt t="12176" x="5357813" y="2024063"/>
          <p14:tracePt t="12197" x="5253038" y="2062163"/>
          <p14:tracePt t="12221" x="4987925" y="2166938"/>
          <p14:tracePt t="12241" x="4667250" y="2279650"/>
          <p14:tracePt t="12265" x="4476750" y="2384425"/>
          <p14:tracePt t="12283" x="4287838" y="2478088"/>
          <p14:tracePt t="12284" x="4202113" y="2535238"/>
          <p14:tracePt t="12307" x="4051300" y="2667000"/>
          <p14:tracePt t="12327" x="4032250" y="2752725"/>
          <p14:tracePt t="12352" x="3975100" y="2922588"/>
          <p14:tracePt t="12370" x="3975100" y="2989263"/>
          <p14:tracePt t="12426" x="3890963" y="3282950"/>
          <p14:tracePt t="12448" x="3767138" y="3519488"/>
          <p14:tracePt t="12473" x="3757613" y="3575050"/>
          <p14:tracePt t="12493" x="3757613" y="3622675"/>
          <p14:tracePt t="12518" x="3776663" y="3660775"/>
          <p14:tracePt t="12537" x="3786188" y="3708400"/>
          <p14:tracePt t="12562" x="3805238" y="3802063"/>
          <p14:tracePt t="12582" x="3814763" y="3849688"/>
          <p14:tracePt t="12605" x="3871913" y="3925888"/>
          <p14:tracePt t="12624" x="3937000" y="3983038"/>
          <p14:tracePt t="12649" x="3975100" y="4019550"/>
          <p14:tracePt t="12671" x="4003675" y="4029075"/>
          <p14:tracePt t="12672" x="4003675" y="4038600"/>
          <p14:tracePt t="12695" x="4022725" y="4057650"/>
          <p14:tracePt t="12715" x="4089400" y="4067175"/>
          <p14:tracePt t="12716" x="4108450" y="4067175"/>
          <p14:tracePt t="12721" x="4137025" y="4067175"/>
          <p14:tracePt t="12740" x="4249738" y="4067175"/>
          <p14:tracePt t="12763" x="4364038" y="4057650"/>
          <p14:tracePt t="12766" x="4402138" y="4057650"/>
          <p14:tracePt t="12786" x="4495800" y="4010025"/>
          <p14:tracePt t="12812" x="4505325" y="3992563"/>
          <p14:tracePt t="12831" x="4505325" y="3954463"/>
          <p14:tracePt t="12832" x="4505325" y="3935413"/>
          <p14:tracePt t="12853" x="4495800" y="3897313"/>
          <p14:tracePt t="12876" x="4486275" y="3849688"/>
          <p14:tracePt t="12899" x="4467225" y="3756025"/>
          <p14:tracePt t="12919" x="4430713" y="3679825"/>
          <p14:tracePt t="12942" x="4383088" y="3565525"/>
          <p14:tracePt t="12962" x="4316413" y="3443288"/>
          <p14:tracePt t="12987" x="4259263" y="3348038"/>
          <p14:tracePt t="12988" x="4211638" y="3302000"/>
          <p14:tracePt t="13008" x="4117975" y="3149600"/>
          <p14:tracePt t="13032" x="4070350" y="3101975"/>
          <p14:tracePt t="13051" x="4022725" y="3036888"/>
          <p14:tracePt t="13077" x="3994150" y="2998788"/>
          <p14:tracePt t="13097" x="3956050" y="2960688"/>
          <p14:tracePt t="13120" x="3824288" y="2951163"/>
          <p14:tracePt t="13138" x="3786188" y="2951163"/>
          <p14:tracePt t="13161" x="3767138" y="2951163"/>
          <p14:tracePt t="13180" x="3729038" y="2951163"/>
          <p14:tracePt t="13203" x="3616325" y="2989263"/>
          <p14:tracePt t="13222" x="3606800" y="3008313"/>
          <p14:tracePt t="13245" x="3559175" y="3084513"/>
          <p14:tracePt t="13246" x="3540125" y="3121025"/>
          <p14:tracePt t="13266" x="3444875" y="3292475"/>
          <p14:tracePt t="13289" x="3408363" y="3395663"/>
          <p14:tracePt t="13310" x="3379788" y="3519488"/>
          <p14:tracePt t="13315" x="3370263" y="3556000"/>
          <p14:tracePt t="13335" x="3351213" y="3603625"/>
          <p14:tracePt t="13361" x="3341688" y="3641725"/>
          <p14:tracePt t="13921" x="3351213" y="3660775"/>
          <p14:tracePt t="13940" x="3351213" y="3670300"/>
          <p14:tracePt t="24361" x="3360738" y="3679825"/>
          <p14:tracePt t="24385" x="3379788" y="3708400"/>
          <p14:tracePt t="24413" x="3435350" y="3746500"/>
          <p14:tracePt t="24437" x="3530600" y="3783013"/>
          <p14:tracePt t="24463" x="3587750" y="3802063"/>
          <p14:tracePt t="24465" x="3616325" y="3811588"/>
          <p14:tracePt t="24488" x="3690938" y="3840163"/>
          <p14:tracePt t="24514" x="3871913" y="3840163"/>
          <p14:tracePt t="24540" x="3910013" y="3840163"/>
          <p14:tracePt t="24567" x="3929063" y="3840163"/>
          <p14:tracePt t="24615" x="3937000" y="3840163"/>
          <p14:tracePt t="24641" x="4060825" y="3811588"/>
          <p14:tracePt t="24668" x="4108450" y="3811588"/>
          <p14:tracePt t="24670" x="4137025" y="3811588"/>
          <p14:tracePt t="24693" x="4211638" y="3802063"/>
          <p14:tracePt t="24722" x="4373563" y="3802063"/>
          <p14:tracePt t="24744" x="4440238" y="3802063"/>
          <p14:tracePt t="24770" x="4629150" y="3792538"/>
          <p14:tracePt t="24792" x="4741863" y="3773488"/>
          <p14:tracePt t="24821" x="4987925" y="3756025"/>
          <p14:tracePt t="24846" x="5092700" y="3727450"/>
          <p14:tracePt t="24874" x="5168900" y="3708400"/>
          <p14:tracePt t="24896" x="5405438" y="3660775"/>
          <p14:tracePt t="24922" x="5470525" y="3651250"/>
          <p14:tracePt t="24972" x="5480050" y="3651250"/>
          <p14:tracePt t="24973" x="5499100" y="3632200"/>
          <p14:tracePt t="24994" x="5584825" y="3632200"/>
          <p14:tracePt t="25022" x="5661025" y="3632200"/>
          <p14:tracePt t="25043" x="5708650" y="3632200"/>
          <p14:tracePt t="25072" x="5783263" y="3632200"/>
          <p14:tracePt t="25074" x="5802313" y="3632200"/>
          <p14:tracePt t="25095" x="5840413" y="3632200"/>
          <p14:tracePt t="25120" x="5868988" y="3632200"/>
          <p14:tracePt t="25169" x="5878513" y="3632200"/>
          <p14:tracePt t="25192" x="5907088" y="3641725"/>
          <p14:tracePt t="25218" x="5981700" y="3651250"/>
          <p14:tracePt t="25242" x="6000750" y="3651250"/>
          <p14:tracePt t="25269" x="6029325" y="3651250"/>
          <p14:tracePt t="25291" x="6057900" y="3660775"/>
          <p14:tracePt t="25295" x="6086475" y="3670300"/>
          <p14:tracePt t="25317" x="6096000" y="3670300"/>
          <p14:tracePt t="25344" x="6134100" y="3698875"/>
          <p14:tracePt t="25365" x="6191250" y="3708400"/>
          <p14:tracePt t="25392" x="6219825" y="3708400"/>
          <p14:tracePt t="25394" x="6246813" y="3708400"/>
          <p14:tracePt t="25418" x="6294438" y="3717925"/>
          <p14:tracePt t="25424" x="6342063" y="3746500"/>
          <p14:tracePt t="25448" x="6389688" y="3756025"/>
          <p14:tracePt t="25477" x="6483350" y="3792538"/>
          <p14:tracePt t="25500" x="6550025" y="3811588"/>
          <p14:tracePt t="25527" x="6702425" y="3887788"/>
          <p14:tracePt t="25549" x="6711950" y="3897313"/>
          <p14:tracePt t="25550" x="6721475" y="3906838"/>
          <p14:tracePt t="25580" x="6805613" y="3944938"/>
          <p14:tracePt t="25604" x="6977063" y="4038600"/>
          <p14:tracePt t="25630" x="7061200" y="4124325"/>
          <p14:tracePt t="25654" x="7156450" y="4191000"/>
          <p14:tracePt t="25682" x="7364413" y="4200525"/>
          <p14:tracePt t="25707" x="7402513" y="4200525"/>
          <p14:tracePt t="25710" x="7412038" y="4200525"/>
          <p14:tracePt t="25737" x="7450138" y="4200525"/>
          <p14:tracePt t="25808" x="7450138" y="4162425"/>
          <p14:tracePt t="25833" x="7450138" y="4152900"/>
          <p14:tracePt t="25860" x="7450138" y="4095750"/>
          <p14:tracePt t="25884" x="7450138" y="4076700"/>
          <p14:tracePt t="25886" x="7450138" y="4067175"/>
          <p14:tracePt t="25911" x="7450138" y="4057650"/>
          <p14:tracePt t="25935" x="7459663" y="4019550"/>
          <p14:tracePt t="25942" x="7488238" y="4000500"/>
          <p14:tracePt t="25965" x="7496175" y="3992563"/>
          <p14:tracePt t="25969" x="7496175" y="3983038"/>
          <p14:tracePt t="25995" x="7505700" y="3973513"/>
          <p14:tracePt t="26159" x="7524750" y="3973513"/>
          <p14:tracePt t="26336" x="7534275" y="3983038"/>
          <p14:tracePt t="27596" x="7543800" y="3983038"/>
          <p14:tracePt t="31995" x="7715250" y="3935413"/>
          <p14:tracePt t="32022" x="9409113" y="3225800"/>
          <p14:tracePt t="32051" x="9740900" y="2743200"/>
          <p14:tracePt t="32075" x="9948863" y="1882775"/>
          <p14:tracePt t="32103" x="10006013" y="1400175"/>
          <p14:tracePt t="32126" x="10006013" y="1077913"/>
          <p14:tracePt t="32157" x="10006013" y="757238"/>
          <p14:tracePt t="32183" x="10006013" y="558800"/>
          <p14:tracePt t="32186" x="9996488" y="511175"/>
          <p14:tracePt t="32211" x="9958388" y="444500"/>
          <p14:tracePt t="32240" x="9844088" y="331788"/>
          <p14:tracePt t="32265" x="9750425" y="179388"/>
          <p14:tracePt t="32266" x="9702800" y="952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86F82-A5FC-8CDB-EE8E-1B8380FE0F50}"/>
            </a:ext>
          </a:extLst>
        </p:cNvPr>
        <p:cNvGrpSpPr/>
        <p:nvPr/>
      </p:nvGrpSpPr>
      <p:grpSpPr>
        <a:xfrm>
          <a:off x="0" y="0"/>
          <a:ext cx="0" cy="0"/>
          <a:chOff x="0" y="0"/>
          <a:chExt cx="0" cy="0"/>
        </a:xfrm>
      </p:grpSpPr>
      <p:grpSp>
        <p:nvGrpSpPr>
          <p:cNvPr id="18" name="object 7">
            <a:extLst>
              <a:ext uri="{FF2B5EF4-FFF2-40B4-BE49-F238E27FC236}">
                <a16:creationId xmlns:a16="http://schemas.microsoft.com/office/drawing/2014/main" id="{9611DAAA-8B6C-9AED-9305-56F0BE29BE31}"/>
              </a:ext>
            </a:extLst>
          </p:cNvPr>
          <p:cNvGrpSpPr/>
          <p:nvPr/>
        </p:nvGrpSpPr>
        <p:grpSpPr>
          <a:xfrm>
            <a:off x="765497" y="4062529"/>
            <a:ext cx="10913806" cy="2087608"/>
            <a:chOff x="332231" y="3169920"/>
            <a:chExt cx="8186420" cy="1565910"/>
          </a:xfrm>
        </p:grpSpPr>
        <p:sp>
          <p:nvSpPr>
            <p:cNvPr id="19" name="object 8">
              <a:extLst>
                <a:ext uri="{FF2B5EF4-FFF2-40B4-BE49-F238E27FC236}">
                  <a16:creationId xmlns:a16="http://schemas.microsoft.com/office/drawing/2014/main" id="{A21E440B-0564-0CEA-C468-F9817F3DCA86}"/>
                </a:ext>
              </a:extLst>
            </p:cNvPr>
            <p:cNvSpPr/>
            <p:nvPr/>
          </p:nvSpPr>
          <p:spPr>
            <a:xfrm>
              <a:off x="332231" y="3169920"/>
              <a:ext cx="8186420" cy="0"/>
            </a:xfrm>
            <a:custGeom>
              <a:avLst/>
              <a:gdLst/>
              <a:ahLst/>
              <a:cxnLst/>
              <a:rect l="l" t="t" r="r" b="b"/>
              <a:pathLst>
                <a:path w="8186420">
                  <a:moveTo>
                    <a:pt x="0" y="0"/>
                  </a:moveTo>
                  <a:lnTo>
                    <a:pt x="8186293" y="0"/>
                  </a:lnTo>
                </a:path>
              </a:pathLst>
            </a:custGeom>
            <a:ln w="12700">
              <a:solidFill>
                <a:srgbClr val="636363"/>
              </a:solidFill>
              <a:prstDash val="sysDot"/>
            </a:ln>
          </p:spPr>
          <p:txBody>
            <a:bodyPr wrap="square" lIns="0" tIns="0" rIns="0" bIns="0" rtlCol="0"/>
            <a:lstStyle/>
            <a:p>
              <a:endParaRPr sz="3066"/>
            </a:p>
          </p:txBody>
        </p:sp>
        <p:sp>
          <p:nvSpPr>
            <p:cNvPr id="20" name="object 9">
              <a:extLst>
                <a:ext uri="{FF2B5EF4-FFF2-40B4-BE49-F238E27FC236}">
                  <a16:creationId xmlns:a16="http://schemas.microsoft.com/office/drawing/2014/main" id="{FD2D2143-63F1-D33E-8C00-C6A84F75746A}"/>
                </a:ext>
              </a:extLst>
            </p:cNvPr>
            <p:cNvSpPr/>
            <p:nvPr/>
          </p:nvSpPr>
          <p:spPr>
            <a:xfrm>
              <a:off x="1698498" y="3364229"/>
              <a:ext cx="5416905" cy="1371600"/>
            </a:xfrm>
            <a:custGeom>
              <a:avLst/>
              <a:gdLst/>
              <a:ahLst/>
              <a:cxnLst/>
              <a:rect l="l" t="t" r="r" b="b"/>
              <a:pathLst>
                <a:path w="5029200" h="1371600">
                  <a:moveTo>
                    <a:pt x="5029200" y="0"/>
                  </a:moveTo>
                  <a:lnTo>
                    <a:pt x="0" y="0"/>
                  </a:lnTo>
                  <a:lnTo>
                    <a:pt x="0" y="1371600"/>
                  </a:lnTo>
                  <a:lnTo>
                    <a:pt x="5029200" y="1371600"/>
                  </a:lnTo>
                  <a:lnTo>
                    <a:pt x="5029200" y="0"/>
                  </a:lnTo>
                  <a:close/>
                </a:path>
              </a:pathLst>
            </a:custGeom>
            <a:solidFill>
              <a:srgbClr val="F1F1F1"/>
            </a:solidFill>
          </p:spPr>
          <p:txBody>
            <a:bodyPr wrap="square" lIns="0" tIns="0" rIns="0" bIns="0" rtlCol="0"/>
            <a:lstStyle/>
            <a:p>
              <a:endParaRPr sz="3066"/>
            </a:p>
          </p:txBody>
        </p:sp>
        <p:sp>
          <p:nvSpPr>
            <p:cNvPr id="21" name="object 10">
              <a:extLst>
                <a:ext uri="{FF2B5EF4-FFF2-40B4-BE49-F238E27FC236}">
                  <a16:creationId xmlns:a16="http://schemas.microsoft.com/office/drawing/2014/main" id="{EF0B82D7-91ED-DC29-7CB3-50A3B6B68DE5}"/>
                </a:ext>
              </a:extLst>
            </p:cNvPr>
            <p:cNvSpPr/>
            <p:nvPr/>
          </p:nvSpPr>
          <p:spPr>
            <a:xfrm>
              <a:off x="1698498" y="3364230"/>
              <a:ext cx="5416549" cy="1371600"/>
            </a:xfrm>
            <a:custGeom>
              <a:avLst/>
              <a:gdLst/>
              <a:ahLst/>
              <a:cxnLst/>
              <a:rect l="l" t="t" r="r" b="b"/>
              <a:pathLst>
                <a:path w="5029200" h="1371600">
                  <a:moveTo>
                    <a:pt x="0" y="1371600"/>
                  </a:moveTo>
                  <a:lnTo>
                    <a:pt x="5029200" y="1371600"/>
                  </a:lnTo>
                  <a:lnTo>
                    <a:pt x="5029200" y="0"/>
                  </a:lnTo>
                  <a:lnTo>
                    <a:pt x="0" y="0"/>
                  </a:lnTo>
                  <a:lnTo>
                    <a:pt x="0" y="1371600"/>
                  </a:lnTo>
                  <a:close/>
                </a:path>
              </a:pathLst>
            </a:custGeom>
            <a:ln w="25400">
              <a:solidFill>
                <a:srgbClr val="636363"/>
              </a:solidFill>
            </a:ln>
          </p:spPr>
          <p:txBody>
            <a:bodyPr wrap="square" lIns="0" tIns="0" rIns="0" bIns="0" rtlCol="0"/>
            <a:lstStyle/>
            <a:p>
              <a:endParaRPr sz="3066"/>
            </a:p>
          </p:txBody>
        </p:sp>
      </p:grpSp>
      <p:grpSp>
        <p:nvGrpSpPr>
          <p:cNvPr id="50" name="object 39">
            <a:extLst>
              <a:ext uri="{FF2B5EF4-FFF2-40B4-BE49-F238E27FC236}">
                <a16:creationId xmlns:a16="http://schemas.microsoft.com/office/drawing/2014/main" id="{BCD1F7F3-9B41-CB10-898C-FCAA0836CE3F}"/>
              </a:ext>
            </a:extLst>
          </p:cNvPr>
          <p:cNvGrpSpPr/>
          <p:nvPr/>
        </p:nvGrpSpPr>
        <p:grpSpPr>
          <a:xfrm>
            <a:off x="2575579" y="1976400"/>
            <a:ext cx="3467242" cy="1828566"/>
            <a:chOff x="1715700" y="1604010"/>
            <a:chExt cx="2580580" cy="1371605"/>
          </a:xfrm>
        </p:grpSpPr>
        <p:sp>
          <p:nvSpPr>
            <p:cNvPr id="51" name="object 40">
              <a:extLst>
                <a:ext uri="{FF2B5EF4-FFF2-40B4-BE49-F238E27FC236}">
                  <a16:creationId xmlns:a16="http://schemas.microsoft.com/office/drawing/2014/main" id="{D9971DDA-C800-8D93-C587-88E3C0B2AD2B}"/>
                </a:ext>
              </a:extLst>
            </p:cNvPr>
            <p:cNvSpPr/>
            <p:nvPr/>
          </p:nvSpPr>
          <p:spPr>
            <a:xfrm>
              <a:off x="1715700" y="1604015"/>
              <a:ext cx="2560320" cy="1371600"/>
            </a:xfrm>
            <a:custGeom>
              <a:avLst/>
              <a:gdLst/>
              <a:ahLst/>
              <a:cxnLst/>
              <a:rect l="l" t="t" r="r" b="b"/>
              <a:pathLst>
                <a:path w="2560320" h="1371600">
                  <a:moveTo>
                    <a:pt x="2560320" y="0"/>
                  </a:moveTo>
                  <a:lnTo>
                    <a:pt x="0" y="0"/>
                  </a:lnTo>
                  <a:lnTo>
                    <a:pt x="0" y="1371600"/>
                  </a:lnTo>
                  <a:lnTo>
                    <a:pt x="2560320" y="1371600"/>
                  </a:lnTo>
                  <a:lnTo>
                    <a:pt x="2560320" y="0"/>
                  </a:lnTo>
                  <a:close/>
                </a:path>
              </a:pathLst>
            </a:custGeom>
            <a:solidFill>
              <a:srgbClr val="F1F1F1"/>
            </a:solidFill>
          </p:spPr>
          <p:txBody>
            <a:bodyPr wrap="square" lIns="0" tIns="0" rIns="0" bIns="0" rtlCol="0"/>
            <a:lstStyle/>
            <a:p>
              <a:endParaRPr sz="3066"/>
            </a:p>
          </p:txBody>
        </p:sp>
        <p:sp>
          <p:nvSpPr>
            <p:cNvPr id="52" name="object 41">
              <a:extLst>
                <a:ext uri="{FF2B5EF4-FFF2-40B4-BE49-F238E27FC236}">
                  <a16:creationId xmlns:a16="http://schemas.microsoft.com/office/drawing/2014/main" id="{162519A7-07FD-7368-BE98-CA4DD373D99B}"/>
                </a:ext>
              </a:extLst>
            </p:cNvPr>
            <p:cNvSpPr/>
            <p:nvPr/>
          </p:nvSpPr>
          <p:spPr>
            <a:xfrm>
              <a:off x="1735960" y="1604010"/>
              <a:ext cx="2560320" cy="1371600"/>
            </a:xfrm>
            <a:custGeom>
              <a:avLst/>
              <a:gdLst/>
              <a:ahLst/>
              <a:cxnLst/>
              <a:rect l="l" t="t" r="r" b="b"/>
              <a:pathLst>
                <a:path w="2560320" h="1371600">
                  <a:moveTo>
                    <a:pt x="0" y="1371600"/>
                  </a:moveTo>
                  <a:lnTo>
                    <a:pt x="2560320" y="1371600"/>
                  </a:lnTo>
                  <a:lnTo>
                    <a:pt x="2560320" y="0"/>
                  </a:lnTo>
                  <a:lnTo>
                    <a:pt x="0" y="0"/>
                  </a:lnTo>
                  <a:lnTo>
                    <a:pt x="0" y="1371600"/>
                  </a:lnTo>
                  <a:close/>
                </a:path>
              </a:pathLst>
            </a:custGeom>
            <a:ln w="25400">
              <a:solidFill>
                <a:srgbClr val="636363"/>
              </a:solidFill>
            </a:ln>
          </p:spPr>
          <p:txBody>
            <a:bodyPr wrap="square" lIns="0" tIns="0" rIns="0" bIns="0" rtlCol="0"/>
            <a:lstStyle/>
            <a:p>
              <a:endParaRPr sz="3066"/>
            </a:p>
          </p:txBody>
        </p:sp>
      </p:grpSp>
      <p:sp>
        <p:nvSpPr>
          <p:cNvPr id="8" name="标题 1">
            <a:extLst>
              <a:ext uri="{FF2B5EF4-FFF2-40B4-BE49-F238E27FC236}">
                <a16:creationId xmlns:a16="http://schemas.microsoft.com/office/drawing/2014/main" id="{5DBFBB90-CFF1-87CC-B020-B30D71EABC94}"/>
              </a:ext>
            </a:extLst>
          </p:cNvPr>
          <p:cNvSpPr>
            <a:spLocks noGrp="1"/>
          </p:cNvSpPr>
          <p:nvPr>
            <p:ph type="title"/>
          </p:nvPr>
        </p:nvSpPr>
        <p:spPr>
          <a:xfrm>
            <a:off x="610316" y="333450"/>
            <a:ext cx="10969784" cy="779832"/>
          </a:xfrm>
        </p:spPr>
        <p:txBody>
          <a:bodyPr>
            <a:normAutofit/>
          </a:bodyPr>
          <a:lstStyle/>
          <a:p>
            <a:r>
              <a:rPr lang="en-US" altLang="zh-CN" sz="3200" b="1" dirty="0">
                <a:solidFill>
                  <a:schemeClr val="accent1"/>
                </a:solidFill>
              </a:rPr>
              <a:t>1 </a:t>
            </a:r>
            <a:r>
              <a:rPr lang="zh-CN" altLang="en-US" sz="3200" b="1" dirty="0">
                <a:solidFill>
                  <a:schemeClr val="accent1"/>
                </a:solidFill>
              </a:rPr>
              <a:t>缓冲池的工作原理</a:t>
            </a:r>
          </a:p>
        </p:txBody>
      </p:sp>
      <p:sp>
        <p:nvSpPr>
          <p:cNvPr id="2" name="灯片编号占位符 1">
            <a:extLst>
              <a:ext uri="{FF2B5EF4-FFF2-40B4-BE49-F238E27FC236}">
                <a16:creationId xmlns:a16="http://schemas.microsoft.com/office/drawing/2014/main" id="{DA126B5A-E6AD-08A7-CE53-88DF5A5AA9A2}"/>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6</a:t>
            </a:fld>
            <a:endParaRPr lang="en-US" altLang="zh-CN"/>
          </a:p>
        </p:txBody>
      </p:sp>
      <p:grpSp>
        <p:nvGrpSpPr>
          <p:cNvPr id="15" name="object 4">
            <a:extLst>
              <a:ext uri="{FF2B5EF4-FFF2-40B4-BE49-F238E27FC236}">
                <a16:creationId xmlns:a16="http://schemas.microsoft.com/office/drawing/2014/main" id="{C4423B12-4430-4FB5-0B42-213AF2292357}"/>
              </a:ext>
            </a:extLst>
          </p:cNvPr>
          <p:cNvGrpSpPr/>
          <p:nvPr/>
        </p:nvGrpSpPr>
        <p:grpSpPr>
          <a:xfrm>
            <a:off x="872142" y="4461706"/>
            <a:ext cx="854175" cy="1218195"/>
            <a:chOff x="412225" y="3469341"/>
            <a:chExt cx="640715" cy="913765"/>
          </a:xfrm>
        </p:grpSpPr>
        <p:sp>
          <p:nvSpPr>
            <p:cNvPr id="16" name="object 5">
              <a:extLst>
                <a:ext uri="{FF2B5EF4-FFF2-40B4-BE49-F238E27FC236}">
                  <a16:creationId xmlns:a16="http://schemas.microsoft.com/office/drawing/2014/main" id="{FA00DAEF-E697-6D2E-2666-6CB7D091B0B0}"/>
                </a:ext>
              </a:extLst>
            </p:cNvPr>
            <p:cNvSpPr/>
            <p:nvPr/>
          </p:nvSpPr>
          <p:spPr>
            <a:xfrm>
              <a:off x="412225" y="3469341"/>
              <a:ext cx="640715" cy="913765"/>
            </a:xfrm>
            <a:custGeom>
              <a:avLst/>
              <a:gdLst/>
              <a:ahLst/>
              <a:cxnLst/>
              <a:rect l="l" t="t" r="r" b="b"/>
              <a:pathLst>
                <a:path w="640715" h="913764">
                  <a:moveTo>
                    <a:pt x="588034" y="0"/>
                  </a:moveTo>
                  <a:lnTo>
                    <a:pt x="52503" y="0"/>
                  </a:lnTo>
                  <a:lnTo>
                    <a:pt x="32072" y="4129"/>
                  </a:lnTo>
                  <a:lnTo>
                    <a:pt x="15383" y="15388"/>
                  </a:lnTo>
                  <a:lnTo>
                    <a:pt x="4128" y="32079"/>
                  </a:lnTo>
                  <a:lnTo>
                    <a:pt x="0" y="52507"/>
                  </a:lnTo>
                  <a:lnTo>
                    <a:pt x="0" y="860863"/>
                  </a:lnTo>
                  <a:lnTo>
                    <a:pt x="4128" y="881288"/>
                  </a:lnTo>
                  <a:lnTo>
                    <a:pt x="15383" y="897973"/>
                  </a:lnTo>
                  <a:lnTo>
                    <a:pt x="32072" y="909226"/>
                  </a:lnTo>
                  <a:lnTo>
                    <a:pt x="52503" y="913353"/>
                  </a:lnTo>
                  <a:lnTo>
                    <a:pt x="588034" y="913353"/>
                  </a:lnTo>
                  <a:lnTo>
                    <a:pt x="608464" y="909226"/>
                  </a:lnTo>
                  <a:lnTo>
                    <a:pt x="625154" y="897973"/>
                  </a:lnTo>
                  <a:lnTo>
                    <a:pt x="636409" y="881288"/>
                  </a:lnTo>
                  <a:lnTo>
                    <a:pt x="640537" y="860863"/>
                  </a:lnTo>
                  <a:lnTo>
                    <a:pt x="640537" y="848895"/>
                  </a:lnTo>
                  <a:lnTo>
                    <a:pt x="96709" y="848895"/>
                  </a:lnTo>
                  <a:lnTo>
                    <a:pt x="84433" y="846424"/>
                  </a:lnTo>
                  <a:lnTo>
                    <a:pt x="74422" y="839682"/>
                  </a:lnTo>
                  <a:lnTo>
                    <a:pt x="67679" y="829672"/>
                  </a:lnTo>
                  <a:lnTo>
                    <a:pt x="65208" y="817397"/>
                  </a:lnTo>
                  <a:lnTo>
                    <a:pt x="67679" y="805168"/>
                  </a:lnTo>
                  <a:lnTo>
                    <a:pt x="74422" y="795154"/>
                  </a:lnTo>
                  <a:lnTo>
                    <a:pt x="84434" y="788388"/>
                  </a:lnTo>
                  <a:lnTo>
                    <a:pt x="96709" y="785903"/>
                  </a:lnTo>
                  <a:lnTo>
                    <a:pt x="640537" y="785903"/>
                  </a:lnTo>
                  <a:lnTo>
                    <a:pt x="640537" y="587699"/>
                  </a:lnTo>
                  <a:lnTo>
                    <a:pt x="320267" y="587699"/>
                  </a:lnTo>
                  <a:lnTo>
                    <a:pt x="273265" y="583226"/>
                  </a:lnTo>
                  <a:lnTo>
                    <a:pt x="258209" y="579826"/>
                  </a:lnTo>
                  <a:lnTo>
                    <a:pt x="288172" y="529015"/>
                  </a:lnTo>
                  <a:lnTo>
                    <a:pt x="160763" y="529015"/>
                  </a:lnTo>
                  <a:lnTo>
                    <a:pt x="124778" y="491212"/>
                  </a:lnTo>
                  <a:lnTo>
                    <a:pt x="97418" y="446421"/>
                  </a:lnTo>
                  <a:lnTo>
                    <a:pt x="80021" y="396001"/>
                  </a:lnTo>
                  <a:lnTo>
                    <a:pt x="73924" y="341309"/>
                  </a:lnTo>
                  <a:lnTo>
                    <a:pt x="78897" y="291660"/>
                  </a:lnTo>
                  <a:lnTo>
                    <a:pt x="93233" y="245413"/>
                  </a:lnTo>
                  <a:lnTo>
                    <a:pt x="115940" y="203560"/>
                  </a:lnTo>
                  <a:lnTo>
                    <a:pt x="146023" y="167094"/>
                  </a:lnTo>
                  <a:lnTo>
                    <a:pt x="182491" y="137005"/>
                  </a:lnTo>
                  <a:lnTo>
                    <a:pt x="187304" y="134392"/>
                  </a:lnTo>
                  <a:lnTo>
                    <a:pt x="96709" y="134392"/>
                  </a:lnTo>
                  <a:lnTo>
                    <a:pt x="84433" y="131922"/>
                  </a:lnTo>
                  <a:lnTo>
                    <a:pt x="74422" y="125180"/>
                  </a:lnTo>
                  <a:lnTo>
                    <a:pt x="67679" y="115171"/>
                  </a:lnTo>
                  <a:lnTo>
                    <a:pt x="65208" y="102898"/>
                  </a:lnTo>
                  <a:lnTo>
                    <a:pt x="67679" y="90625"/>
                  </a:lnTo>
                  <a:lnTo>
                    <a:pt x="74422" y="80616"/>
                  </a:lnTo>
                  <a:lnTo>
                    <a:pt x="84434" y="73874"/>
                  </a:lnTo>
                  <a:lnTo>
                    <a:pt x="96709" y="71404"/>
                  </a:lnTo>
                  <a:lnTo>
                    <a:pt x="640537" y="71404"/>
                  </a:lnTo>
                  <a:lnTo>
                    <a:pt x="640537" y="52507"/>
                  </a:lnTo>
                  <a:lnTo>
                    <a:pt x="636409" y="32079"/>
                  </a:lnTo>
                  <a:lnTo>
                    <a:pt x="625154" y="15388"/>
                  </a:lnTo>
                  <a:lnTo>
                    <a:pt x="608464" y="4129"/>
                  </a:lnTo>
                  <a:lnTo>
                    <a:pt x="588034" y="0"/>
                  </a:lnTo>
                  <a:close/>
                </a:path>
                <a:path w="640715" h="913764">
                  <a:moveTo>
                    <a:pt x="550127" y="785903"/>
                  </a:moveTo>
                  <a:lnTo>
                    <a:pt x="96709" y="785903"/>
                  </a:lnTo>
                  <a:lnTo>
                    <a:pt x="109006" y="788388"/>
                  </a:lnTo>
                  <a:lnTo>
                    <a:pt x="118996" y="795115"/>
                  </a:lnTo>
                  <a:lnTo>
                    <a:pt x="125740" y="805124"/>
                  </a:lnTo>
                  <a:lnTo>
                    <a:pt x="128211" y="817397"/>
                  </a:lnTo>
                  <a:lnTo>
                    <a:pt x="125740" y="829672"/>
                  </a:lnTo>
                  <a:lnTo>
                    <a:pt x="118996" y="839683"/>
                  </a:lnTo>
                  <a:lnTo>
                    <a:pt x="108984" y="846424"/>
                  </a:lnTo>
                  <a:lnTo>
                    <a:pt x="96709" y="848895"/>
                  </a:lnTo>
                  <a:lnTo>
                    <a:pt x="550127" y="848895"/>
                  </a:lnTo>
                  <a:lnTo>
                    <a:pt x="537850" y="846424"/>
                  </a:lnTo>
                  <a:lnTo>
                    <a:pt x="527839" y="839682"/>
                  </a:lnTo>
                  <a:lnTo>
                    <a:pt x="521095" y="829672"/>
                  </a:lnTo>
                  <a:lnTo>
                    <a:pt x="518625" y="817397"/>
                  </a:lnTo>
                  <a:lnTo>
                    <a:pt x="521096" y="805124"/>
                  </a:lnTo>
                  <a:lnTo>
                    <a:pt x="527839" y="795115"/>
                  </a:lnTo>
                  <a:lnTo>
                    <a:pt x="537851" y="788373"/>
                  </a:lnTo>
                  <a:lnTo>
                    <a:pt x="550127" y="785903"/>
                  </a:lnTo>
                  <a:close/>
                </a:path>
                <a:path w="640715" h="913764">
                  <a:moveTo>
                    <a:pt x="640537" y="785903"/>
                  </a:moveTo>
                  <a:lnTo>
                    <a:pt x="550127" y="785903"/>
                  </a:lnTo>
                  <a:lnTo>
                    <a:pt x="562424" y="788388"/>
                  </a:lnTo>
                  <a:lnTo>
                    <a:pt x="572414" y="795115"/>
                  </a:lnTo>
                  <a:lnTo>
                    <a:pt x="579158" y="805124"/>
                  </a:lnTo>
                  <a:lnTo>
                    <a:pt x="581629" y="817397"/>
                  </a:lnTo>
                  <a:lnTo>
                    <a:pt x="579157" y="829672"/>
                  </a:lnTo>
                  <a:lnTo>
                    <a:pt x="572414" y="839683"/>
                  </a:lnTo>
                  <a:lnTo>
                    <a:pt x="562402" y="846424"/>
                  </a:lnTo>
                  <a:lnTo>
                    <a:pt x="550127" y="848895"/>
                  </a:lnTo>
                  <a:lnTo>
                    <a:pt x="640537" y="848895"/>
                  </a:lnTo>
                  <a:lnTo>
                    <a:pt x="640537" y="785903"/>
                  </a:lnTo>
                  <a:close/>
                </a:path>
                <a:path w="640715" h="913764">
                  <a:moveTo>
                    <a:pt x="520231" y="94920"/>
                  </a:moveTo>
                  <a:lnTo>
                    <a:pt x="320267" y="94920"/>
                  </a:lnTo>
                  <a:lnTo>
                    <a:pt x="369929" y="99926"/>
                  </a:lnTo>
                  <a:lnTo>
                    <a:pt x="416188" y="114285"/>
                  </a:lnTo>
                  <a:lnTo>
                    <a:pt x="458050" y="137005"/>
                  </a:lnTo>
                  <a:lnTo>
                    <a:pt x="494526" y="167094"/>
                  </a:lnTo>
                  <a:lnTo>
                    <a:pt x="524622" y="203560"/>
                  </a:lnTo>
                  <a:lnTo>
                    <a:pt x="547347" y="245413"/>
                  </a:lnTo>
                  <a:lnTo>
                    <a:pt x="561710" y="291660"/>
                  </a:lnTo>
                  <a:lnTo>
                    <a:pt x="566718" y="341309"/>
                  </a:lnTo>
                  <a:lnTo>
                    <a:pt x="561710" y="390959"/>
                  </a:lnTo>
                  <a:lnTo>
                    <a:pt x="547347" y="437206"/>
                  </a:lnTo>
                  <a:lnTo>
                    <a:pt x="524622" y="479058"/>
                  </a:lnTo>
                  <a:lnTo>
                    <a:pt x="494526" y="515525"/>
                  </a:lnTo>
                  <a:lnTo>
                    <a:pt x="458050" y="545614"/>
                  </a:lnTo>
                  <a:lnTo>
                    <a:pt x="416188" y="568333"/>
                  </a:lnTo>
                  <a:lnTo>
                    <a:pt x="369929" y="582692"/>
                  </a:lnTo>
                  <a:lnTo>
                    <a:pt x="320267" y="587699"/>
                  </a:lnTo>
                  <a:lnTo>
                    <a:pt x="640537" y="587699"/>
                  </a:lnTo>
                  <a:lnTo>
                    <a:pt x="640537" y="134392"/>
                  </a:lnTo>
                  <a:lnTo>
                    <a:pt x="550127" y="134392"/>
                  </a:lnTo>
                  <a:lnTo>
                    <a:pt x="537851" y="131922"/>
                  </a:lnTo>
                  <a:lnTo>
                    <a:pt x="527839" y="125180"/>
                  </a:lnTo>
                  <a:lnTo>
                    <a:pt x="521096" y="115171"/>
                  </a:lnTo>
                  <a:lnTo>
                    <a:pt x="518625" y="102898"/>
                  </a:lnTo>
                  <a:lnTo>
                    <a:pt x="520231" y="94920"/>
                  </a:lnTo>
                  <a:close/>
                </a:path>
                <a:path w="640715" h="913764">
                  <a:moveTo>
                    <a:pt x="285984" y="461883"/>
                  </a:moveTo>
                  <a:lnTo>
                    <a:pt x="268604" y="465397"/>
                  </a:lnTo>
                  <a:lnTo>
                    <a:pt x="161183" y="528700"/>
                  </a:lnTo>
                  <a:lnTo>
                    <a:pt x="160973" y="528805"/>
                  </a:lnTo>
                  <a:lnTo>
                    <a:pt x="160763" y="529015"/>
                  </a:lnTo>
                  <a:lnTo>
                    <a:pt x="288172" y="529015"/>
                  </a:lnTo>
                  <a:lnTo>
                    <a:pt x="304516" y="501300"/>
                  </a:lnTo>
                  <a:lnTo>
                    <a:pt x="307987" y="483909"/>
                  </a:lnTo>
                  <a:lnTo>
                    <a:pt x="300461" y="469412"/>
                  </a:lnTo>
                  <a:lnTo>
                    <a:pt x="285984" y="461883"/>
                  </a:lnTo>
                  <a:close/>
                </a:path>
                <a:path w="640715" h="913764">
                  <a:moveTo>
                    <a:pt x="550127" y="71404"/>
                  </a:moveTo>
                  <a:lnTo>
                    <a:pt x="96709" y="71404"/>
                  </a:lnTo>
                  <a:lnTo>
                    <a:pt x="108984" y="73874"/>
                  </a:lnTo>
                  <a:lnTo>
                    <a:pt x="118996" y="80616"/>
                  </a:lnTo>
                  <a:lnTo>
                    <a:pt x="125740" y="90625"/>
                  </a:lnTo>
                  <a:lnTo>
                    <a:pt x="128211" y="102898"/>
                  </a:lnTo>
                  <a:lnTo>
                    <a:pt x="125740" y="115171"/>
                  </a:lnTo>
                  <a:lnTo>
                    <a:pt x="118996" y="125180"/>
                  </a:lnTo>
                  <a:lnTo>
                    <a:pt x="108984" y="131922"/>
                  </a:lnTo>
                  <a:lnTo>
                    <a:pt x="96709" y="134392"/>
                  </a:lnTo>
                  <a:lnTo>
                    <a:pt x="187304" y="134392"/>
                  </a:lnTo>
                  <a:lnTo>
                    <a:pt x="224349" y="114285"/>
                  </a:lnTo>
                  <a:lnTo>
                    <a:pt x="270606" y="99926"/>
                  </a:lnTo>
                  <a:lnTo>
                    <a:pt x="320267" y="94920"/>
                  </a:lnTo>
                  <a:lnTo>
                    <a:pt x="520231" y="94920"/>
                  </a:lnTo>
                  <a:lnTo>
                    <a:pt x="521096" y="90625"/>
                  </a:lnTo>
                  <a:lnTo>
                    <a:pt x="527839" y="80616"/>
                  </a:lnTo>
                  <a:lnTo>
                    <a:pt x="537851" y="73874"/>
                  </a:lnTo>
                  <a:lnTo>
                    <a:pt x="550127" y="71404"/>
                  </a:lnTo>
                  <a:close/>
                </a:path>
                <a:path w="640715" h="913764">
                  <a:moveTo>
                    <a:pt x="640537" y="71404"/>
                  </a:moveTo>
                  <a:lnTo>
                    <a:pt x="550127" y="71404"/>
                  </a:lnTo>
                  <a:lnTo>
                    <a:pt x="562402" y="73874"/>
                  </a:lnTo>
                  <a:lnTo>
                    <a:pt x="572414" y="80616"/>
                  </a:lnTo>
                  <a:lnTo>
                    <a:pt x="579158" y="90625"/>
                  </a:lnTo>
                  <a:lnTo>
                    <a:pt x="581629" y="102898"/>
                  </a:lnTo>
                  <a:lnTo>
                    <a:pt x="579158" y="115171"/>
                  </a:lnTo>
                  <a:lnTo>
                    <a:pt x="572414" y="125180"/>
                  </a:lnTo>
                  <a:lnTo>
                    <a:pt x="562402" y="131922"/>
                  </a:lnTo>
                  <a:lnTo>
                    <a:pt x="550127" y="134392"/>
                  </a:lnTo>
                  <a:lnTo>
                    <a:pt x="640537" y="134392"/>
                  </a:lnTo>
                  <a:lnTo>
                    <a:pt x="640537" y="71404"/>
                  </a:lnTo>
                  <a:close/>
                </a:path>
              </a:pathLst>
            </a:custGeom>
            <a:solidFill>
              <a:srgbClr val="636363"/>
            </a:solidFill>
          </p:spPr>
          <p:txBody>
            <a:bodyPr wrap="square" lIns="0" tIns="0" rIns="0" bIns="0" rtlCol="0"/>
            <a:lstStyle/>
            <a:p>
              <a:endParaRPr sz="3066"/>
            </a:p>
          </p:txBody>
        </p:sp>
        <p:pic>
          <p:nvPicPr>
            <p:cNvPr id="17" name="object 6">
              <a:extLst>
                <a:ext uri="{FF2B5EF4-FFF2-40B4-BE49-F238E27FC236}">
                  <a16:creationId xmlns:a16="http://schemas.microsoft.com/office/drawing/2014/main" id="{19B1DC05-DDC4-27B8-7B84-08012DA87AFA}"/>
                </a:ext>
              </a:extLst>
            </p:cNvPr>
            <p:cNvPicPr/>
            <p:nvPr/>
          </p:nvPicPr>
          <p:blipFill>
            <a:blip r:embed="rId6" cstate="print"/>
            <a:stretch>
              <a:fillRect/>
            </a:stretch>
          </p:blipFill>
          <p:spPr>
            <a:xfrm>
              <a:off x="666654" y="3744828"/>
              <a:ext cx="131678" cy="131645"/>
            </a:xfrm>
            <a:prstGeom prst="rect">
              <a:avLst/>
            </a:prstGeom>
          </p:spPr>
        </p:pic>
      </p:grpSp>
      <p:sp>
        <p:nvSpPr>
          <p:cNvPr id="23" name="object 12">
            <a:extLst>
              <a:ext uri="{FF2B5EF4-FFF2-40B4-BE49-F238E27FC236}">
                <a16:creationId xmlns:a16="http://schemas.microsoft.com/office/drawing/2014/main" id="{F43877E9-7D22-ADDE-A4C2-7402A9D3F124}"/>
              </a:ext>
            </a:extLst>
          </p:cNvPr>
          <p:cNvSpPr/>
          <p:nvPr/>
        </p:nvSpPr>
        <p:spPr>
          <a:xfrm>
            <a:off x="997293" y="2214641"/>
            <a:ext cx="608674" cy="1195336"/>
          </a:xfrm>
          <a:custGeom>
            <a:avLst/>
            <a:gdLst/>
            <a:ahLst/>
            <a:cxnLst/>
            <a:rect l="l" t="t" r="r" b="b"/>
            <a:pathLst>
              <a:path w="456565" h="896619">
                <a:moveTo>
                  <a:pt x="357979" y="860290"/>
                </a:moveTo>
                <a:lnTo>
                  <a:pt x="11818" y="860290"/>
                </a:lnTo>
                <a:lnTo>
                  <a:pt x="21807" y="862343"/>
                </a:lnTo>
                <a:lnTo>
                  <a:pt x="29971" y="867941"/>
                </a:lnTo>
                <a:lnTo>
                  <a:pt x="35478" y="876241"/>
                </a:lnTo>
                <a:lnTo>
                  <a:pt x="37499" y="886401"/>
                </a:lnTo>
                <a:lnTo>
                  <a:pt x="37499" y="896543"/>
                </a:lnTo>
                <a:lnTo>
                  <a:pt x="357979" y="896543"/>
                </a:lnTo>
                <a:lnTo>
                  <a:pt x="357979" y="860290"/>
                </a:lnTo>
                <a:close/>
              </a:path>
              <a:path w="456565" h="896619">
                <a:moveTo>
                  <a:pt x="0" y="38489"/>
                </a:moveTo>
                <a:lnTo>
                  <a:pt x="0" y="860999"/>
                </a:lnTo>
                <a:lnTo>
                  <a:pt x="10560" y="860428"/>
                </a:lnTo>
                <a:lnTo>
                  <a:pt x="11151" y="860428"/>
                </a:lnTo>
                <a:lnTo>
                  <a:pt x="11742" y="860336"/>
                </a:lnTo>
                <a:lnTo>
                  <a:pt x="357979" y="860290"/>
                </a:lnTo>
                <a:lnTo>
                  <a:pt x="357979" y="844582"/>
                </a:lnTo>
                <a:lnTo>
                  <a:pt x="456257" y="844582"/>
                </a:lnTo>
                <a:lnTo>
                  <a:pt x="456257" y="826933"/>
                </a:lnTo>
                <a:lnTo>
                  <a:pt x="72211" y="826933"/>
                </a:lnTo>
                <a:lnTo>
                  <a:pt x="72211" y="736123"/>
                </a:lnTo>
                <a:lnTo>
                  <a:pt x="358017" y="736123"/>
                </a:lnTo>
                <a:lnTo>
                  <a:pt x="358017" y="722597"/>
                </a:lnTo>
                <a:lnTo>
                  <a:pt x="415813" y="722597"/>
                </a:lnTo>
                <a:lnTo>
                  <a:pt x="415813" y="706401"/>
                </a:lnTo>
                <a:lnTo>
                  <a:pt x="72211" y="706401"/>
                </a:lnTo>
                <a:lnTo>
                  <a:pt x="72211" y="615587"/>
                </a:lnTo>
                <a:lnTo>
                  <a:pt x="358017" y="615587"/>
                </a:lnTo>
                <a:lnTo>
                  <a:pt x="358017" y="598373"/>
                </a:lnTo>
                <a:lnTo>
                  <a:pt x="415813" y="598373"/>
                </a:lnTo>
                <a:lnTo>
                  <a:pt x="415813" y="579998"/>
                </a:lnTo>
                <a:lnTo>
                  <a:pt x="72211" y="579998"/>
                </a:lnTo>
                <a:lnTo>
                  <a:pt x="72211" y="489145"/>
                </a:lnTo>
                <a:lnTo>
                  <a:pt x="358017" y="489145"/>
                </a:lnTo>
                <a:lnTo>
                  <a:pt x="358017" y="412360"/>
                </a:lnTo>
                <a:lnTo>
                  <a:pt x="72211" y="412360"/>
                </a:lnTo>
                <a:lnTo>
                  <a:pt x="72211" y="321571"/>
                </a:lnTo>
                <a:lnTo>
                  <a:pt x="415813" y="321571"/>
                </a:lnTo>
                <a:lnTo>
                  <a:pt x="415813" y="307645"/>
                </a:lnTo>
                <a:lnTo>
                  <a:pt x="358017" y="307645"/>
                </a:lnTo>
                <a:lnTo>
                  <a:pt x="358017" y="291824"/>
                </a:lnTo>
                <a:lnTo>
                  <a:pt x="72211" y="291824"/>
                </a:lnTo>
                <a:lnTo>
                  <a:pt x="72211" y="200996"/>
                </a:lnTo>
                <a:lnTo>
                  <a:pt x="415813" y="200996"/>
                </a:lnTo>
                <a:lnTo>
                  <a:pt x="415813" y="183408"/>
                </a:lnTo>
                <a:lnTo>
                  <a:pt x="358017" y="183408"/>
                </a:lnTo>
                <a:lnTo>
                  <a:pt x="358017" y="165395"/>
                </a:lnTo>
                <a:lnTo>
                  <a:pt x="72211" y="165395"/>
                </a:lnTo>
                <a:lnTo>
                  <a:pt x="72211" y="74567"/>
                </a:lnTo>
                <a:lnTo>
                  <a:pt x="358017" y="74567"/>
                </a:lnTo>
                <a:lnTo>
                  <a:pt x="358017" y="39288"/>
                </a:lnTo>
                <a:lnTo>
                  <a:pt x="11894" y="39288"/>
                </a:lnTo>
                <a:lnTo>
                  <a:pt x="0" y="38489"/>
                </a:lnTo>
                <a:close/>
              </a:path>
              <a:path w="456565" h="896619">
                <a:moveTo>
                  <a:pt x="358017" y="736123"/>
                </a:moveTo>
                <a:lnTo>
                  <a:pt x="274212" y="736123"/>
                </a:lnTo>
                <a:lnTo>
                  <a:pt x="274212" y="826933"/>
                </a:lnTo>
                <a:lnTo>
                  <a:pt x="456257" y="826933"/>
                </a:lnTo>
                <a:lnTo>
                  <a:pt x="456257" y="824329"/>
                </a:lnTo>
                <a:lnTo>
                  <a:pt x="358017" y="824329"/>
                </a:lnTo>
                <a:lnTo>
                  <a:pt x="358017" y="765225"/>
                </a:lnTo>
                <a:lnTo>
                  <a:pt x="415813" y="765225"/>
                </a:lnTo>
                <a:lnTo>
                  <a:pt x="415813" y="744981"/>
                </a:lnTo>
                <a:lnTo>
                  <a:pt x="358017" y="744981"/>
                </a:lnTo>
                <a:lnTo>
                  <a:pt x="358017" y="736123"/>
                </a:lnTo>
                <a:close/>
              </a:path>
              <a:path w="456565" h="896619">
                <a:moveTo>
                  <a:pt x="456283" y="94863"/>
                </a:moveTo>
                <a:lnTo>
                  <a:pt x="436371" y="94863"/>
                </a:lnTo>
                <a:lnTo>
                  <a:pt x="436371" y="384508"/>
                </a:lnTo>
                <a:lnTo>
                  <a:pt x="415045" y="392030"/>
                </a:lnTo>
                <a:lnTo>
                  <a:pt x="398095" y="406198"/>
                </a:lnTo>
                <a:lnTo>
                  <a:pt x="386909" y="425464"/>
                </a:lnTo>
                <a:lnTo>
                  <a:pt x="382872" y="448283"/>
                </a:lnTo>
                <a:lnTo>
                  <a:pt x="386909" y="471083"/>
                </a:lnTo>
                <a:lnTo>
                  <a:pt x="398095" y="490330"/>
                </a:lnTo>
                <a:lnTo>
                  <a:pt x="415045" y="504478"/>
                </a:lnTo>
                <a:lnTo>
                  <a:pt x="436371" y="511981"/>
                </a:lnTo>
                <a:lnTo>
                  <a:pt x="436371" y="824329"/>
                </a:lnTo>
                <a:lnTo>
                  <a:pt x="456257" y="824329"/>
                </a:lnTo>
                <a:lnTo>
                  <a:pt x="456257" y="492549"/>
                </a:lnTo>
                <a:lnTo>
                  <a:pt x="446333" y="492549"/>
                </a:lnTo>
                <a:lnTo>
                  <a:pt x="429407" y="489060"/>
                </a:lnTo>
                <a:lnTo>
                  <a:pt x="415575" y="479553"/>
                </a:lnTo>
                <a:lnTo>
                  <a:pt x="406244" y="465475"/>
                </a:lnTo>
                <a:lnTo>
                  <a:pt x="402821" y="448270"/>
                </a:lnTo>
                <a:lnTo>
                  <a:pt x="406244" y="431045"/>
                </a:lnTo>
                <a:lnTo>
                  <a:pt x="415575" y="416974"/>
                </a:lnTo>
                <a:lnTo>
                  <a:pt x="429407" y="407484"/>
                </a:lnTo>
                <a:lnTo>
                  <a:pt x="446333" y="404004"/>
                </a:lnTo>
                <a:lnTo>
                  <a:pt x="456283" y="404004"/>
                </a:lnTo>
                <a:lnTo>
                  <a:pt x="456283" y="94863"/>
                </a:lnTo>
                <a:close/>
              </a:path>
              <a:path w="456565" h="896619">
                <a:moveTo>
                  <a:pt x="358017" y="615587"/>
                </a:moveTo>
                <a:lnTo>
                  <a:pt x="274212" y="615587"/>
                </a:lnTo>
                <a:lnTo>
                  <a:pt x="274212" y="706401"/>
                </a:lnTo>
                <a:lnTo>
                  <a:pt x="415813" y="706401"/>
                </a:lnTo>
                <a:lnTo>
                  <a:pt x="415813" y="702378"/>
                </a:lnTo>
                <a:lnTo>
                  <a:pt x="358017" y="702378"/>
                </a:lnTo>
                <a:lnTo>
                  <a:pt x="358017" y="680690"/>
                </a:lnTo>
                <a:lnTo>
                  <a:pt x="415813" y="680690"/>
                </a:lnTo>
                <a:lnTo>
                  <a:pt x="415813" y="660433"/>
                </a:lnTo>
                <a:lnTo>
                  <a:pt x="358017" y="660433"/>
                </a:lnTo>
                <a:lnTo>
                  <a:pt x="358017" y="641014"/>
                </a:lnTo>
                <a:lnTo>
                  <a:pt x="415813" y="641014"/>
                </a:lnTo>
                <a:lnTo>
                  <a:pt x="415813" y="620757"/>
                </a:lnTo>
                <a:lnTo>
                  <a:pt x="358017" y="620757"/>
                </a:lnTo>
                <a:lnTo>
                  <a:pt x="358017" y="615587"/>
                </a:lnTo>
                <a:close/>
              </a:path>
              <a:path w="456565" h="896619">
                <a:moveTo>
                  <a:pt x="358017" y="489145"/>
                </a:moveTo>
                <a:lnTo>
                  <a:pt x="274212" y="489145"/>
                </a:lnTo>
                <a:lnTo>
                  <a:pt x="274212" y="579998"/>
                </a:lnTo>
                <a:lnTo>
                  <a:pt x="415813" y="579998"/>
                </a:lnTo>
                <a:lnTo>
                  <a:pt x="415813" y="578116"/>
                </a:lnTo>
                <a:lnTo>
                  <a:pt x="358017" y="578116"/>
                </a:lnTo>
                <a:lnTo>
                  <a:pt x="358017" y="556492"/>
                </a:lnTo>
                <a:lnTo>
                  <a:pt x="415813" y="556492"/>
                </a:lnTo>
                <a:lnTo>
                  <a:pt x="415813" y="536235"/>
                </a:lnTo>
                <a:lnTo>
                  <a:pt x="358017" y="536235"/>
                </a:lnTo>
                <a:lnTo>
                  <a:pt x="358017" y="489145"/>
                </a:lnTo>
                <a:close/>
              </a:path>
              <a:path w="456565" h="896619">
                <a:moveTo>
                  <a:pt x="415813" y="321571"/>
                </a:moveTo>
                <a:lnTo>
                  <a:pt x="274212" y="321571"/>
                </a:lnTo>
                <a:lnTo>
                  <a:pt x="274212" y="412360"/>
                </a:lnTo>
                <a:lnTo>
                  <a:pt x="358017" y="412360"/>
                </a:lnTo>
                <a:lnTo>
                  <a:pt x="358017" y="370543"/>
                </a:lnTo>
                <a:lnTo>
                  <a:pt x="415813" y="370543"/>
                </a:lnTo>
                <a:lnTo>
                  <a:pt x="415813" y="350286"/>
                </a:lnTo>
                <a:lnTo>
                  <a:pt x="358017" y="350286"/>
                </a:lnTo>
                <a:lnTo>
                  <a:pt x="358017" y="327889"/>
                </a:lnTo>
                <a:lnTo>
                  <a:pt x="415813" y="327889"/>
                </a:lnTo>
                <a:lnTo>
                  <a:pt x="415813" y="321571"/>
                </a:lnTo>
                <a:close/>
              </a:path>
              <a:path w="456565" h="896619">
                <a:moveTo>
                  <a:pt x="415813" y="200996"/>
                </a:moveTo>
                <a:lnTo>
                  <a:pt x="274212" y="200996"/>
                </a:lnTo>
                <a:lnTo>
                  <a:pt x="274212" y="291824"/>
                </a:lnTo>
                <a:lnTo>
                  <a:pt x="358017" y="291824"/>
                </a:lnTo>
                <a:lnTo>
                  <a:pt x="358017" y="285995"/>
                </a:lnTo>
                <a:lnTo>
                  <a:pt x="415813" y="285995"/>
                </a:lnTo>
                <a:lnTo>
                  <a:pt x="415813" y="265751"/>
                </a:lnTo>
                <a:lnTo>
                  <a:pt x="358017" y="265751"/>
                </a:lnTo>
                <a:lnTo>
                  <a:pt x="358017" y="246281"/>
                </a:lnTo>
                <a:lnTo>
                  <a:pt x="415813" y="246281"/>
                </a:lnTo>
                <a:lnTo>
                  <a:pt x="415813" y="226037"/>
                </a:lnTo>
                <a:lnTo>
                  <a:pt x="358017" y="226037"/>
                </a:lnTo>
                <a:lnTo>
                  <a:pt x="358017" y="203665"/>
                </a:lnTo>
                <a:lnTo>
                  <a:pt x="415813" y="203665"/>
                </a:lnTo>
                <a:lnTo>
                  <a:pt x="415813" y="200996"/>
                </a:lnTo>
                <a:close/>
              </a:path>
              <a:path w="456565" h="896619">
                <a:moveTo>
                  <a:pt x="456283" y="74567"/>
                </a:moveTo>
                <a:lnTo>
                  <a:pt x="274212" y="74567"/>
                </a:lnTo>
                <a:lnTo>
                  <a:pt x="274212" y="165395"/>
                </a:lnTo>
                <a:lnTo>
                  <a:pt x="358017" y="165395"/>
                </a:lnTo>
                <a:lnTo>
                  <a:pt x="358017" y="161772"/>
                </a:lnTo>
                <a:lnTo>
                  <a:pt x="415813" y="161772"/>
                </a:lnTo>
                <a:lnTo>
                  <a:pt x="415813" y="141515"/>
                </a:lnTo>
                <a:lnTo>
                  <a:pt x="358017" y="141515"/>
                </a:lnTo>
                <a:lnTo>
                  <a:pt x="358017" y="94863"/>
                </a:lnTo>
                <a:lnTo>
                  <a:pt x="456283" y="94863"/>
                </a:lnTo>
                <a:lnTo>
                  <a:pt x="456283" y="74567"/>
                </a:lnTo>
                <a:close/>
              </a:path>
              <a:path w="456565" h="896619">
                <a:moveTo>
                  <a:pt x="358017" y="0"/>
                </a:moveTo>
                <a:lnTo>
                  <a:pt x="36242" y="0"/>
                </a:lnTo>
                <a:lnTo>
                  <a:pt x="37514" y="13126"/>
                </a:lnTo>
                <a:lnTo>
                  <a:pt x="35486" y="23297"/>
                </a:lnTo>
                <a:lnTo>
                  <a:pt x="29971" y="31608"/>
                </a:lnTo>
                <a:lnTo>
                  <a:pt x="21822" y="37219"/>
                </a:lnTo>
                <a:lnTo>
                  <a:pt x="11894" y="39288"/>
                </a:lnTo>
                <a:lnTo>
                  <a:pt x="358017" y="39288"/>
                </a:lnTo>
                <a:lnTo>
                  <a:pt x="358017" y="0"/>
                </a:lnTo>
                <a:close/>
              </a:path>
            </a:pathLst>
          </a:custGeom>
          <a:solidFill>
            <a:srgbClr val="636363"/>
          </a:solidFill>
        </p:spPr>
        <p:txBody>
          <a:bodyPr wrap="square" lIns="0" tIns="0" rIns="0" bIns="0" rtlCol="0"/>
          <a:lstStyle/>
          <a:p>
            <a:endParaRPr sz="3066"/>
          </a:p>
        </p:txBody>
      </p:sp>
      <p:grpSp>
        <p:nvGrpSpPr>
          <p:cNvPr id="26" name="object 15">
            <a:extLst>
              <a:ext uri="{FF2B5EF4-FFF2-40B4-BE49-F238E27FC236}">
                <a16:creationId xmlns:a16="http://schemas.microsoft.com/office/drawing/2014/main" id="{D255B7B1-4064-3F79-190E-BD41148CEA0A}"/>
              </a:ext>
            </a:extLst>
          </p:cNvPr>
          <p:cNvGrpSpPr/>
          <p:nvPr/>
        </p:nvGrpSpPr>
        <p:grpSpPr>
          <a:xfrm>
            <a:off x="3789059" y="4607371"/>
            <a:ext cx="887191" cy="1252904"/>
            <a:chOff x="2600198" y="3578605"/>
            <a:chExt cx="665480" cy="939800"/>
          </a:xfrm>
        </p:grpSpPr>
        <p:sp>
          <p:nvSpPr>
            <p:cNvPr id="27" name="object 16">
              <a:extLst>
                <a:ext uri="{FF2B5EF4-FFF2-40B4-BE49-F238E27FC236}">
                  <a16:creationId xmlns:a16="http://schemas.microsoft.com/office/drawing/2014/main" id="{184D34EF-81B8-89E2-D627-5E37C87F2A85}"/>
                </a:ext>
              </a:extLst>
            </p:cNvPr>
            <p:cNvSpPr/>
            <p:nvPr/>
          </p:nvSpPr>
          <p:spPr>
            <a:xfrm>
              <a:off x="2612898"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28" name="object 17">
              <a:extLst>
                <a:ext uri="{FF2B5EF4-FFF2-40B4-BE49-F238E27FC236}">
                  <a16:creationId xmlns:a16="http://schemas.microsoft.com/office/drawing/2014/main" id="{3F6F32E2-1E21-604C-EDB7-7495390D0049}"/>
                </a:ext>
              </a:extLst>
            </p:cNvPr>
            <p:cNvSpPr/>
            <p:nvPr/>
          </p:nvSpPr>
          <p:spPr>
            <a:xfrm>
              <a:off x="2612898"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29" name="object 18">
            <a:extLst>
              <a:ext uri="{FF2B5EF4-FFF2-40B4-BE49-F238E27FC236}">
                <a16:creationId xmlns:a16="http://schemas.microsoft.com/office/drawing/2014/main" id="{6F09DCBF-7240-E7AB-8401-36730F7A18C1}"/>
              </a:ext>
            </a:extLst>
          </p:cNvPr>
          <p:cNvSpPr txBox="1"/>
          <p:nvPr/>
        </p:nvSpPr>
        <p:spPr>
          <a:xfrm>
            <a:off x="3876086"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1</a:t>
            </a:r>
            <a:endParaRPr sz="3733" dirty="0">
              <a:latin typeface="Arial Narrow"/>
              <a:cs typeface="Arial Narrow"/>
            </a:endParaRPr>
          </a:p>
        </p:txBody>
      </p:sp>
      <p:sp>
        <p:nvSpPr>
          <p:cNvPr id="30" name="object 19">
            <a:extLst>
              <a:ext uri="{FF2B5EF4-FFF2-40B4-BE49-F238E27FC236}">
                <a16:creationId xmlns:a16="http://schemas.microsoft.com/office/drawing/2014/main" id="{E6275449-6A33-0976-0051-8986651517D5}"/>
              </a:ext>
            </a:extLst>
          </p:cNvPr>
          <p:cNvSpPr txBox="1"/>
          <p:nvPr/>
        </p:nvSpPr>
        <p:spPr>
          <a:xfrm>
            <a:off x="3805990" y="4618326"/>
            <a:ext cx="487617" cy="216295"/>
          </a:xfrm>
          <a:prstGeom prst="rect">
            <a:avLst/>
          </a:prstGeom>
          <a:solidFill>
            <a:srgbClr val="FFFFFF"/>
          </a:solidFill>
          <a:ln w="25400">
            <a:solidFill>
              <a:srgbClr val="636363"/>
            </a:solidFill>
          </a:ln>
        </p:spPr>
        <p:txBody>
          <a:bodyPr vert="horz" wrap="square" lIns="0" tIns="31323" rIns="0" bIns="0" rtlCol="0" anchor="ctr" anchorCtr="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31" name="object 20">
            <a:extLst>
              <a:ext uri="{FF2B5EF4-FFF2-40B4-BE49-F238E27FC236}">
                <a16:creationId xmlns:a16="http://schemas.microsoft.com/office/drawing/2014/main" id="{4464F02E-2F75-7557-5AA5-182B9F8CE48B}"/>
              </a:ext>
            </a:extLst>
          </p:cNvPr>
          <p:cNvGrpSpPr/>
          <p:nvPr/>
        </p:nvGrpSpPr>
        <p:grpSpPr>
          <a:xfrm>
            <a:off x="2761001" y="4611435"/>
            <a:ext cx="887191" cy="1252904"/>
            <a:chOff x="1829054" y="3581653"/>
            <a:chExt cx="665480" cy="939800"/>
          </a:xfrm>
        </p:grpSpPr>
        <p:sp>
          <p:nvSpPr>
            <p:cNvPr id="32" name="object 21">
              <a:extLst>
                <a:ext uri="{FF2B5EF4-FFF2-40B4-BE49-F238E27FC236}">
                  <a16:creationId xmlns:a16="http://schemas.microsoft.com/office/drawing/2014/main" id="{2BC972A5-CDA6-BB26-AC2C-BEE0EA408D46}"/>
                </a:ext>
              </a:extLst>
            </p:cNvPr>
            <p:cNvSpPr/>
            <p:nvPr/>
          </p:nvSpPr>
          <p:spPr>
            <a:xfrm>
              <a:off x="1841754" y="3594353"/>
              <a:ext cx="640080" cy="914400"/>
            </a:xfrm>
            <a:custGeom>
              <a:avLst/>
              <a:gdLst/>
              <a:ahLst/>
              <a:cxnLst/>
              <a:rect l="l" t="t" r="r" b="b"/>
              <a:pathLst>
                <a:path w="640080" h="914400">
                  <a:moveTo>
                    <a:pt x="640080" y="0"/>
                  </a:moveTo>
                  <a:lnTo>
                    <a:pt x="0" y="0"/>
                  </a:lnTo>
                  <a:lnTo>
                    <a:pt x="0" y="914400"/>
                  </a:lnTo>
                  <a:lnTo>
                    <a:pt x="640080" y="914400"/>
                  </a:lnTo>
                  <a:lnTo>
                    <a:pt x="640080" y="0"/>
                  </a:lnTo>
                  <a:close/>
                </a:path>
              </a:pathLst>
            </a:custGeom>
            <a:solidFill>
              <a:srgbClr val="D7DBE1"/>
            </a:solidFill>
          </p:spPr>
          <p:txBody>
            <a:bodyPr wrap="square" lIns="0" tIns="0" rIns="0" bIns="0" rtlCol="0"/>
            <a:lstStyle/>
            <a:p>
              <a:endParaRPr sz="3066"/>
            </a:p>
          </p:txBody>
        </p:sp>
        <p:sp>
          <p:nvSpPr>
            <p:cNvPr id="33" name="object 22">
              <a:extLst>
                <a:ext uri="{FF2B5EF4-FFF2-40B4-BE49-F238E27FC236}">
                  <a16:creationId xmlns:a16="http://schemas.microsoft.com/office/drawing/2014/main" id="{06ACB4FC-45A3-B31F-142B-60BD7FCE636F}"/>
                </a:ext>
              </a:extLst>
            </p:cNvPr>
            <p:cNvSpPr/>
            <p:nvPr/>
          </p:nvSpPr>
          <p:spPr>
            <a:xfrm>
              <a:off x="1841754" y="3594353"/>
              <a:ext cx="640080" cy="914400"/>
            </a:xfrm>
            <a:custGeom>
              <a:avLst/>
              <a:gdLst/>
              <a:ahLst/>
              <a:cxnLst/>
              <a:rect l="l" t="t" r="r" b="b"/>
              <a:pathLst>
                <a:path w="640080" h="914400">
                  <a:moveTo>
                    <a:pt x="0" y="914400"/>
                  </a:moveTo>
                  <a:lnTo>
                    <a:pt x="640080" y="914400"/>
                  </a:lnTo>
                  <a:lnTo>
                    <a:pt x="640080" y="0"/>
                  </a:lnTo>
                  <a:lnTo>
                    <a:pt x="0" y="0"/>
                  </a:lnTo>
                  <a:lnTo>
                    <a:pt x="0" y="914400"/>
                  </a:lnTo>
                  <a:close/>
                </a:path>
              </a:pathLst>
            </a:custGeom>
            <a:ln w="25400">
              <a:solidFill>
                <a:srgbClr val="636363"/>
              </a:solidFill>
            </a:ln>
          </p:spPr>
          <p:txBody>
            <a:bodyPr wrap="square" lIns="0" tIns="0" rIns="0" bIns="0" rtlCol="0"/>
            <a:lstStyle/>
            <a:p>
              <a:endParaRPr sz="3066"/>
            </a:p>
          </p:txBody>
        </p:sp>
      </p:grpSp>
      <p:sp>
        <p:nvSpPr>
          <p:cNvPr id="34" name="object 23">
            <a:extLst>
              <a:ext uri="{FF2B5EF4-FFF2-40B4-BE49-F238E27FC236}">
                <a16:creationId xmlns:a16="http://schemas.microsoft.com/office/drawing/2014/main" id="{4BD36186-B286-FB52-35BF-7343BFA00DDC}"/>
              </a:ext>
            </a:extLst>
          </p:cNvPr>
          <p:cNvSpPr txBox="1"/>
          <p:nvPr/>
        </p:nvSpPr>
        <p:spPr>
          <a:xfrm>
            <a:off x="2844132" y="4610082"/>
            <a:ext cx="717033" cy="201762"/>
          </a:xfrm>
          <a:prstGeom prst="rect">
            <a:avLst/>
          </a:prstGeom>
        </p:spPr>
        <p:txBody>
          <a:bodyPr vert="horz" wrap="square" lIns="0" tIns="16931" rIns="0" bIns="0" rtlCol="0">
            <a:spAutoFit/>
          </a:bodyPr>
          <a:lstStyle/>
          <a:p>
            <a:pPr marL="16932">
              <a:spcBef>
                <a:spcPts val="133"/>
              </a:spcBef>
            </a:pPr>
            <a:r>
              <a:rPr sz="1200" spc="-13" dirty="0">
                <a:solidFill>
                  <a:srgbClr val="636363"/>
                </a:solidFill>
                <a:latin typeface="宋体"/>
                <a:cs typeface="宋体"/>
              </a:rPr>
              <a:t>Directory</a:t>
            </a:r>
            <a:endParaRPr sz="1200">
              <a:latin typeface="宋体"/>
              <a:cs typeface="宋体"/>
            </a:endParaRPr>
          </a:p>
        </p:txBody>
      </p:sp>
      <p:graphicFrame>
        <p:nvGraphicFramePr>
          <p:cNvPr id="35" name="object 24">
            <a:extLst>
              <a:ext uri="{FF2B5EF4-FFF2-40B4-BE49-F238E27FC236}">
                <a16:creationId xmlns:a16="http://schemas.microsoft.com/office/drawing/2014/main" id="{295689EE-17DB-8C2C-9D4C-7F70193A3698}"/>
              </a:ext>
            </a:extLst>
          </p:cNvPr>
          <p:cNvGraphicFramePr>
            <a:graphicFrameLocks noGrp="1"/>
          </p:cNvGraphicFramePr>
          <p:nvPr/>
        </p:nvGraphicFramePr>
        <p:xfrm>
          <a:off x="2841592" y="4903329"/>
          <a:ext cx="704336" cy="805922"/>
        </p:xfrm>
        <a:graphic>
          <a:graphicData uri="http://schemas.openxmlformats.org/drawingml/2006/table">
            <a:tbl>
              <a:tblPr firstRow="1" bandRow="1">
                <a:tableStyleId>{2D5ABB26-0587-4C30-8999-92F81FD0307C}</a:tableStyleId>
              </a:tblPr>
              <a:tblGrid>
                <a:gridCol w="235343">
                  <a:extLst>
                    <a:ext uri="{9D8B030D-6E8A-4147-A177-3AD203B41FA5}">
                      <a16:colId xmlns:a16="http://schemas.microsoft.com/office/drawing/2014/main" val="20000"/>
                    </a:ext>
                  </a:extLst>
                </a:gridCol>
                <a:gridCol w="235343">
                  <a:extLst>
                    <a:ext uri="{9D8B030D-6E8A-4147-A177-3AD203B41FA5}">
                      <a16:colId xmlns:a16="http://schemas.microsoft.com/office/drawing/2014/main" val="20001"/>
                    </a:ext>
                  </a:extLst>
                </a:gridCol>
                <a:gridCol w="233650">
                  <a:extLst>
                    <a:ext uri="{9D8B030D-6E8A-4147-A177-3AD203B41FA5}">
                      <a16:colId xmlns:a16="http://schemas.microsoft.com/office/drawing/2014/main" val="20002"/>
                    </a:ext>
                  </a:extLst>
                </a:gridCol>
              </a:tblGrid>
              <a:tr h="259893">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0"/>
                  </a:ext>
                </a:extLst>
              </a:tr>
              <a:tr h="285290">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1"/>
                  </a:ext>
                </a:extLst>
              </a:tr>
              <a:tr h="260739">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dirty="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2"/>
                  </a:ext>
                </a:extLst>
              </a:tr>
            </a:tbl>
          </a:graphicData>
        </a:graphic>
      </p:graphicFrame>
      <p:grpSp>
        <p:nvGrpSpPr>
          <p:cNvPr id="12" name="组合 11">
            <a:extLst>
              <a:ext uri="{FF2B5EF4-FFF2-40B4-BE49-F238E27FC236}">
                <a16:creationId xmlns:a16="http://schemas.microsoft.com/office/drawing/2014/main" id="{F7D8DEF2-BAC3-ADAB-0BA4-93482485768A}"/>
              </a:ext>
            </a:extLst>
          </p:cNvPr>
          <p:cNvGrpSpPr/>
          <p:nvPr/>
        </p:nvGrpSpPr>
        <p:grpSpPr>
          <a:xfrm>
            <a:off x="4817116" y="4607371"/>
            <a:ext cx="887191" cy="1252904"/>
            <a:chOff x="4817116" y="4607371"/>
            <a:chExt cx="887191" cy="1252904"/>
          </a:xfrm>
        </p:grpSpPr>
        <p:grpSp>
          <p:nvGrpSpPr>
            <p:cNvPr id="36" name="object 25">
              <a:extLst>
                <a:ext uri="{FF2B5EF4-FFF2-40B4-BE49-F238E27FC236}">
                  <a16:creationId xmlns:a16="http://schemas.microsoft.com/office/drawing/2014/main" id="{6F35E318-57DB-9D66-6059-4A1766C3CC09}"/>
                </a:ext>
              </a:extLst>
            </p:cNvPr>
            <p:cNvGrpSpPr/>
            <p:nvPr/>
          </p:nvGrpSpPr>
          <p:grpSpPr>
            <a:xfrm>
              <a:off x="4817116" y="4607371"/>
              <a:ext cx="887191" cy="1252904"/>
              <a:chOff x="3371341" y="3578605"/>
              <a:chExt cx="665480" cy="939800"/>
            </a:xfrm>
          </p:grpSpPr>
          <p:sp>
            <p:nvSpPr>
              <p:cNvPr id="37" name="object 26">
                <a:extLst>
                  <a:ext uri="{FF2B5EF4-FFF2-40B4-BE49-F238E27FC236}">
                    <a16:creationId xmlns:a16="http://schemas.microsoft.com/office/drawing/2014/main" id="{794FD417-4346-C15A-C008-035E6D481924}"/>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38" name="object 27">
                <a:extLst>
                  <a:ext uri="{FF2B5EF4-FFF2-40B4-BE49-F238E27FC236}">
                    <a16:creationId xmlns:a16="http://schemas.microsoft.com/office/drawing/2014/main" id="{8B7C2EE7-F4C8-0F68-2BEF-2134E8A6B938}"/>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39" name="object 28">
              <a:extLst>
                <a:ext uri="{FF2B5EF4-FFF2-40B4-BE49-F238E27FC236}">
                  <a16:creationId xmlns:a16="http://schemas.microsoft.com/office/drawing/2014/main" id="{AAF09D23-360F-29BF-8C72-861049600BA6}"/>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2</a:t>
              </a:r>
              <a:endParaRPr sz="3733" dirty="0">
                <a:latin typeface="Arial Narrow"/>
                <a:cs typeface="Arial Narrow"/>
              </a:endParaRPr>
            </a:p>
          </p:txBody>
        </p:sp>
        <p:sp>
          <p:nvSpPr>
            <p:cNvPr id="40" name="object 29">
              <a:extLst>
                <a:ext uri="{FF2B5EF4-FFF2-40B4-BE49-F238E27FC236}">
                  <a16:creationId xmlns:a16="http://schemas.microsoft.com/office/drawing/2014/main" id="{81823322-5B4F-ED3E-DCEF-E60D0379C1DB}"/>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grpSp>
        <p:nvGrpSpPr>
          <p:cNvPr id="41" name="object 30">
            <a:extLst>
              <a:ext uri="{FF2B5EF4-FFF2-40B4-BE49-F238E27FC236}">
                <a16:creationId xmlns:a16="http://schemas.microsoft.com/office/drawing/2014/main" id="{6114ECEE-2F4D-90BE-919F-9E7FB7CE17EA}"/>
              </a:ext>
            </a:extLst>
          </p:cNvPr>
          <p:cNvGrpSpPr/>
          <p:nvPr/>
        </p:nvGrpSpPr>
        <p:grpSpPr>
          <a:xfrm>
            <a:off x="5845174" y="4607371"/>
            <a:ext cx="887191" cy="1252904"/>
            <a:chOff x="4142485" y="3578605"/>
            <a:chExt cx="665480" cy="939800"/>
          </a:xfrm>
        </p:grpSpPr>
        <p:sp>
          <p:nvSpPr>
            <p:cNvPr id="42" name="object 31">
              <a:extLst>
                <a:ext uri="{FF2B5EF4-FFF2-40B4-BE49-F238E27FC236}">
                  <a16:creationId xmlns:a16="http://schemas.microsoft.com/office/drawing/2014/main" id="{E70101DE-5361-848F-E2C5-E95D1A9D0575}"/>
                </a:ext>
              </a:extLst>
            </p:cNvPr>
            <p:cNvSpPr/>
            <p:nvPr/>
          </p:nvSpPr>
          <p:spPr>
            <a:xfrm>
              <a:off x="4155185"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43" name="object 32">
              <a:extLst>
                <a:ext uri="{FF2B5EF4-FFF2-40B4-BE49-F238E27FC236}">
                  <a16:creationId xmlns:a16="http://schemas.microsoft.com/office/drawing/2014/main" id="{8FEE3A3F-3C5A-ADCF-001D-DB1C7783302D}"/>
                </a:ext>
              </a:extLst>
            </p:cNvPr>
            <p:cNvSpPr/>
            <p:nvPr/>
          </p:nvSpPr>
          <p:spPr>
            <a:xfrm>
              <a:off x="4155185"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44" name="object 33">
            <a:extLst>
              <a:ext uri="{FF2B5EF4-FFF2-40B4-BE49-F238E27FC236}">
                <a16:creationId xmlns:a16="http://schemas.microsoft.com/office/drawing/2014/main" id="{EA895EFF-EA96-FEC0-ADA0-E3117554101A}"/>
              </a:ext>
            </a:extLst>
          </p:cNvPr>
          <p:cNvSpPr txBox="1"/>
          <p:nvPr/>
        </p:nvSpPr>
        <p:spPr>
          <a:xfrm>
            <a:off x="59313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3</a:t>
            </a:r>
            <a:endParaRPr sz="3733" dirty="0">
              <a:latin typeface="Arial Narrow"/>
              <a:cs typeface="Arial Narrow"/>
            </a:endParaRPr>
          </a:p>
        </p:txBody>
      </p:sp>
      <p:sp>
        <p:nvSpPr>
          <p:cNvPr id="45" name="object 34">
            <a:extLst>
              <a:ext uri="{FF2B5EF4-FFF2-40B4-BE49-F238E27FC236}">
                <a16:creationId xmlns:a16="http://schemas.microsoft.com/office/drawing/2014/main" id="{AEA2AD14-0D7C-0FEB-2D35-B8030A35F96A}"/>
              </a:ext>
            </a:extLst>
          </p:cNvPr>
          <p:cNvSpPr txBox="1"/>
          <p:nvPr/>
        </p:nvSpPr>
        <p:spPr>
          <a:xfrm>
            <a:off x="5862105"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46" name="object 35">
            <a:extLst>
              <a:ext uri="{FF2B5EF4-FFF2-40B4-BE49-F238E27FC236}">
                <a16:creationId xmlns:a16="http://schemas.microsoft.com/office/drawing/2014/main" id="{9B400053-931B-1833-B5EA-BE5EF93791AE}"/>
              </a:ext>
            </a:extLst>
          </p:cNvPr>
          <p:cNvSpPr txBox="1"/>
          <p:nvPr/>
        </p:nvSpPr>
        <p:spPr>
          <a:xfrm>
            <a:off x="8891761" y="4604325"/>
            <a:ext cx="338623" cy="755760"/>
          </a:xfrm>
          <a:prstGeom prst="rect">
            <a:avLst/>
          </a:prstGeom>
        </p:spPr>
        <p:txBody>
          <a:bodyPr vert="horz" wrap="square" lIns="0" tIns="16931" rIns="0" bIns="0" rtlCol="0">
            <a:spAutoFit/>
          </a:bodyPr>
          <a:lstStyle/>
          <a:p>
            <a:pPr marL="16932">
              <a:spcBef>
                <a:spcPts val="133"/>
              </a:spcBef>
            </a:pPr>
            <a:r>
              <a:rPr sz="4800" spc="-2400" dirty="0">
                <a:solidFill>
                  <a:srgbClr val="636363"/>
                </a:solidFill>
                <a:latin typeface="宋体"/>
                <a:cs typeface="宋体"/>
              </a:rPr>
              <a:t>…</a:t>
            </a:r>
            <a:endParaRPr sz="4800" dirty="0">
              <a:latin typeface="宋体"/>
              <a:cs typeface="宋体"/>
            </a:endParaRPr>
          </a:p>
        </p:txBody>
      </p:sp>
      <p:sp>
        <p:nvSpPr>
          <p:cNvPr id="48" name="object 37">
            <a:extLst>
              <a:ext uri="{FF2B5EF4-FFF2-40B4-BE49-F238E27FC236}">
                <a16:creationId xmlns:a16="http://schemas.microsoft.com/office/drawing/2014/main" id="{30A4B2FC-77CB-701D-BB01-BB85367C2EAD}"/>
              </a:ext>
            </a:extLst>
          </p:cNvPr>
          <p:cNvSpPr/>
          <p:nvPr/>
        </p:nvSpPr>
        <p:spPr>
          <a:xfrm>
            <a:off x="10072085" y="4524748"/>
            <a:ext cx="487617" cy="1340945"/>
          </a:xfrm>
          <a:custGeom>
            <a:avLst/>
            <a:gdLst/>
            <a:ahLst/>
            <a:cxnLst/>
            <a:rect l="l" t="t" r="r" b="b"/>
            <a:pathLst>
              <a:path w="365759" h="1005839">
                <a:moveTo>
                  <a:pt x="0" y="1005840"/>
                </a:moveTo>
                <a:lnTo>
                  <a:pt x="71169" y="1003443"/>
                </a:lnTo>
                <a:lnTo>
                  <a:pt x="129301" y="996907"/>
                </a:lnTo>
                <a:lnTo>
                  <a:pt x="168503" y="987210"/>
                </a:lnTo>
                <a:lnTo>
                  <a:pt x="182879" y="975334"/>
                </a:lnTo>
                <a:lnTo>
                  <a:pt x="182879" y="533425"/>
                </a:lnTo>
                <a:lnTo>
                  <a:pt x="197256" y="521549"/>
                </a:lnTo>
                <a:lnTo>
                  <a:pt x="236458" y="511852"/>
                </a:lnTo>
                <a:lnTo>
                  <a:pt x="294590" y="505316"/>
                </a:lnTo>
                <a:lnTo>
                  <a:pt x="365759" y="502920"/>
                </a:lnTo>
                <a:lnTo>
                  <a:pt x="294590" y="500523"/>
                </a:lnTo>
                <a:lnTo>
                  <a:pt x="236458" y="493987"/>
                </a:lnTo>
                <a:lnTo>
                  <a:pt x="197256" y="484290"/>
                </a:lnTo>
                <a:lnTo>
                  <a:pt x="182879" y="472414"/>
                </a:lnTo>
                <a:lnTo>
                  <a:pt x="182879" y="30480"/>
                </a:lnTo>
                <a:lnTo>
                  <a:pt x="168503" y="18645"/>
                </a:lnTo>
                <a:lnTo>
                  <a:pt x="129301" y="8953"/>
                </a:lnTo>
                <a:lnTo>
                  <a:pt x="71169" y="2405"/>
                </a:lnTo>
                <a:lnTo>
                  <a:pt x="0" y="0"/>
                </a:lnTo>
              </a:path>
            </a:pathLst>
          </a:custGeom>
          <a:ln w="28575">
            <a:solidFill>
              <a:srgbClr val="C30037"/>
            </a:solidFill>
          </a:ln>
        </p:spPr>
        <p:txBody>
          <a:bodyPr wrap="square" lIns="0" tIns="0" rIns="0" bIns="0" rtlCol="0"/>
          <a:lstStyle/>
          <a:p>
            <a:endParaRPr sz="3066"/>
          </a:p>
        </p:txBody>
      </p:sp>
      <p:grpSp>
        <p:nvGrpSpPr>
          <p:cNvPr id="57" name="object 46">
            <a:extLst>
              <a:ext uri="{FF2B5EF4-FFF2-40B4-BE49-F238E27FC236}">
                <a16:creationId xmlns:a16="http://schemas.microsoft.com/office/drawing/2014/main" id="{D67C14B1-38F4-6DD9-D384-DCEF6FAB4A52}"/>
              </a:ext>
            </a:extLst>
          </p:cNvPr>
          <p:cNvGrpSpPr/>
          <p:nvPr/>
        </p:nvGrpSpPr>
        <p:grpSpPr>
          <a:xfrm>
            <a:off x="6873232" y="4607371"/>
            <a:ext cx="887191" cy="1252904"/>
            <a:chOff x="4913629" y="3578605"/>
            <a:chExt cx="665480" cy="939800"/>
          </a:xfrm>
        </p:grpSpPr>
        <p:sp>
          <p:nvSpPr>
            <p:cNvPr id="58" name="object 47">
              <a:extLst>
                <a:ext uri="{FF2B5EF4-FFF2-40B4-BE49-F238E27FC236}">
                  <a16:creationId xmlns:a16="http://schemas.microsoft.com/office/drawing/2014/main" id="{13DE58C3-C091-7CA0-3C67-813D7E4043EA}"/>
                </a:ext>
              </a:extLst>
            </p:cNvPr>
            <p:cNvSpPr/>
            <p:nvPr/>
          </p:nvSpPr>
          <p:spPr>
            <a:xfrm>
              <a:off x="4926329"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59" name="object 48">
              <a:extLst>
                <a:ext uri="{FF2B5EF4-FFF2-40B4-BE49-F238E27FC236}">
                  <a16:creationId xmlns:a16="http://schemas.microsoft.com/office/drawing/2014/main" id="{86F0D7FC-6FFD-4045-7FCC-6CAC9B1AAA20}"/>
                </a:ext>
              </a:extLst>
            </p:cNvPr>
            <p:cNvSpPr/>
            <p:nvPr/>
          </p:nvSpPr>
          <p:spPr>
            <a:xfrm>
              <a:off x="4926329"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0" name="object 49">
            <a:extLst>
              <a:ext uri="{FF2B5EF4-FFF2-40B4-BE49-F238E27FC236}">
                <a16:creationId xmlns:a16="http://schemas.microsoft.com/office/drawing/2014/main" id="{E83DE8B3-52BF-7E6B-DB2E-4402E8769293}"/>
              </a:ext>
            </a:extLst>
          </p:cNvPr>
          <p:cNvSpPr txBox="1"/>
          <p:nvPr/>
        </p:nvSpPr>
        <p:spPr>
          <a:xfrm>
            <a:off x="6945583" y="4868112"/>
            <a:ext cx="720000" cy="618047"/>
          </a:xfrm>
          <a:prstGeom prst="rect">
            <a:avLst/>
          </a:prstGeom>
          <a:solidFill>
            <a:srgbClr val="D7DBE1"/>
          </a:solidFill>
          <a:ln w="25400">
            <a:noFill/>
          </a:ln>
        </p:spPr>
        <p:txBody>
          <a:bodyPr vert="horz" wrap="square" lIns="0" tIns="43173" rIns="0" bIns="0" rtlCol="0">
            <a:spAutoFit/>
          </a:bodyPr>
          <a:lstStyle/>
          <a:p>
            <a:pPr marL="847" algn="ctr">
              <a:spcBef>
                <a:spcPts val="339"/>
              </a:spcBef>
            </a:pPr>
            <a:r>
              <a:rPr sz="3733" b="1" spc="160" dirty="0">
                <a:solidFill>
                  <a:srgbClr val="636363"/>
                </a:solidFill>
                <a:latin typeface="Arial Narrow"/>
                <a:cs typeface="Arial Narrow"/>
              </a:rPr>
              <a:t>4</a:t>
            </a:r>
            <a:endParaRPr sz="3733" dirty="0">
              <a:latin typeface="Arial Narrow"/>
              <a:cs typeface="Arial Narrow"/>
            </a:endParaRPr>
          </a:p>
        </p:txBody>
      </p:sp>
      <p:sp>
        <p:nvSpPr>
          <p:cNvPr id="61" name="object 50">
            <a:extLst>
              <a:ext uri="{FF2B5EF4-FFF2-40B4-BE49-F238E27FC236}">
                <a16:creationId xmlns:a16="http://schemas.microsoft.com/office/drawing/2014/main" id="{F472A9D6-D04A-5850-89E3-A0B2EFAFA279}"/>
              </a:ext>
            </a:extLst>
          </p:cNvPr>
          <p:cNvSpPr txBox="1"/>
          <p:nvPr/>
        </p:nvSpPr>
        <p:spPr>
          <a:xfrm>
            <a:off x="689016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62" name="object 51">
            <a:extLst>
              <a:ext uri="{FF2B5EF4-FFF2-40B4-BE49-F238E27FC236}">
                <a16:creationId xmlns:a16="http://schemas.microsoft.com/office/drawing/2014/main" id="{9278120F-CF4B-7ABD-AF7A-9BFD416031AF}"/>
              </a:ext>
            </a:extLst>
          </p:cNvPr>
          <p:cNvGrpSpPr/>
          <p:nvPr/>
        </p:nvGrpSpPr>
        <p:grpSpPr>
          <a:xfrm>
            <a:off x="7903322" y="4607371"/>
            <a:ext cx="887191" cy="1252904"/>
            <a:chOff x="5686297" y="3578605"/>
            <a:chExt cx="665480" cy="939800"/>
          </a:xfrm>
        </p:grpSpPr>
        <p:sp>
          <p:nvSpPr>
            <p:cNvPr id="63" name="object 52">
              <a:extLst>
                <a:ext uri="{FF2B5EF4-FFF2-40B4-BE49-F238E27FC236}">
                  <a16:creationId xmlns:a16="http://schemas.microsoft.com/office/drawing/2014/main" id="{E615FFBF-9FE6-5F6A-3B8B-752730A9EFFB}"/>
                </a:ext>
              </a:extLst>
            </p:cNvPr>
            <p:cNvSpPr/>
            <p:nvPr/>
          </p:nvSpPr>
          <p:spPr>
            <a:xfrm>
              <a:off x="5698997"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64" name="object 53">
              <a:extLst>
                <a:ext uri="{FF2B5EF4-FFF2-40B4-BE49-F238E27FC236}">
                  <a16:creationId xmlns:a16="http://schemas.microsoft.com/office/drawing/2014/main" id="{1090AF2A-EEAE-C770-0A81-2C7FC31B0056}"/>
                </a:ext>
              </a:extLst>
            </p:cNvPr>
            <p:cNvSpPr/>
            <p:nvPr/>
          </p:nvSpPr>
          <p:spPr>
            <a:xfrm>
              <a:off x="5698997"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5" name="object 54">
            <a:extLst>
              <a:ext uri="{FF2B5EF4-FFF2-40B4-BE49-F238E27FC236}">
                <a16:creationId xmlns:a16="http://schemas.microsoft.com/office/drawing/2014/main" id="{4EF3F341-494C-2DB8-EA6D-014B7D7C2705}"/>
              </a:ext>
            </a:extLst>
          </p:cNvPr>
          <p:cNvSpPr txBox="1"/>
          <p:nvPr/>
        </p:nvSpPr>
        <p:spPr>
          <a:xfrm>
            <a:off x="7975673"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5</a:t>
            </a:r>
            <a:endParaRPr sz="3733">
              <a:latin typeface="Arial Narrow"/>
              <a:cs typeface="Arial Narrow"/>
            </a:endParaRPr>
          </a:p>
        </p:txBody>
      </p:sp>
      <p:sp>
        <p:nvSpPr>
          <p:cNvPr id="66" name="object 55">
            <a:extLst>
              <a:ext uri="{FF2B5EF4-FFF2-40B4-BE49-F238E27FC236}">
                <a16:creationId xmlns:a16="http://schemas.microsoft.com/office/drawing/2014/main" id="{4436BFC6-3782-381E-C404-B7142654C308}"/>
              </a:ext>
            </a:extLst>
          </p:cNvPr>
          <p:cNvSpPr txBox="1"/>
          <p:nvPr/>
        </p:nvSpPr>
        <p:spPr>
          <a:xfrm>
            <a:off x="792025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138" name="object 67">
            <a:extLst>
              <a:ext uri="{FF2B5EF4-FFF2-40B4-BE49-F238E27FC236}">
                <a16:creationId xmlns:a16="http://schemas.microsoft.com/office/drawing/2014/main" id="{4F14775D-AD9F-EFE4-6546-29A60875C1ED}"/>
              </a:ext>
            </a:extLst>
          </p:cNvPr>
          <p:cNvSpPr/>
          <p:nvPr/>
        </p:nvSpPr>
        <p:spPr>
          <a:xfrm>
            <a:off x="8825600" y="1341562"/>
            <a:ext cx="1230046" cy="1217348"/>
          </a:xfrm>
          <a:custGeom>
            <a:avLst/>
            <a:gdLst/>
            <a:ahLst/>
            <a:cxnLst/>
            <a:rect l="l" t="t" r="r" b="b"/>
            <a:pathLst>
              <a:path w="922654" h="913130">
                <a:moveTo>
                  <a:pt x="545299" y="719328"/>
                </a:moveTo>
                <a:lnTo>
                  <a:pt x="507695" y="692416"/>
                </a:lnTo>
                <a:lnTo>
                  <a:pt x="505117" y="683450"/>
                </a:lnTo>
                <a:lnTo>
                  <a:pt x="501992" y="674662"/>
                </a:lnTo>
                <a:lnTo>
                  <a:pt x="498335" y="666102"/>
                </a:lnTo>
                <a:lnTo>
                  <a:pt x="497243" y="663930"/>
                </a:lnTo>
                <a:lnTo>
                  <a:pt x="494144" y="657796"/>
                </a:lnTo>
                <a:lnTo>
                  <a:pt x="504139" y="645528"/>
                </a:lnTo>
                <a:lnTo>
                  <a:pt x="508482" y="637527"/>
                </a:lnTo>
                <a:lnTo>
                  <a:pt x="509663" y="628802"/>
                </a:lnTo>
                <a:lnTo>
                  <a:pt x="507707" y="620229"/>
                </a:lnTo>
                <a:lnTo>
                  <a:pt x="502653" y="612686"/>
                </a:lnTo>
                <a:lnTo>
                  <a:pt x="491909" y="601700"/>
                </a:lnTo>
                <a:lnTo>
                  <a:pt x="485140" y="594779"/>
                </a:lnTo>
                <a:lnTo>
                  <a:pt x="477697" y="589546"/>
                </a:lnTo>
                <a:lnTo>
                  <a:pt x="469163" y="587375"/>
                </a:lnTo>
                <a:lnTo>
                  <a:pt x="460400" y="588340"/>
                </a:lnTo>
                <a:lnTo>
                  <a:pt x="452297" y="592505"/>
                </a:lnTo>
                <a:lnTo>
                  <a:pt x="440321" y="601700"/>
                </a:lnTo>
                <a:lnTo>
                  <a:pt x="437845" y="600316"/>
                </a:lnTo>
                <a:lnTo>
                  <a:pt x="431711" y="596887"/>
                </a:lnTo>
                <a:lnTo>
                  <a:pt x="428739" y="595477"/>
                </a:lnTo>
                <a:lnTo>
                  <a:pt x="428739" y="729805"/>
                </a:lnTo>
                <a:lnTo>
                  <a:pt x="423329" y="755065"/>
                </a:lnTo>
                <a:lnTo>
                  <a:pt x="409105" y="775576"/>
                </a:lnTo>
                <a:lnTo>
                  <a:pt x="388239" y="789279"/>
                </a:lnTo>
                <a:lnTo>
                  <a:pt x="362839" y="794118"/>
                </a:lnTo>
                <a:lnTo>
                  <a:pt x="337578" y="788695"/>
                </a:lnTo>
                <a:lnTo>
                  <a:pt x="317068" y="774484"/>
                </a:lnTo>
                <a:lnTo>
                  <a:pt x="303352" y="753618"/>
                </a:lnTo>
                <a:lnTo>
                  <a:pt x="298526" y="728218"/>
                </a:lnTo>
                <a:lnTo>
                  <a:pt x="303936" y="702970"/>
                </a:lnTo>
                <a:lnTo>
                  <a:pt x="318147" y="682459"/>
                </a:lnTo>
                <a:lnTo>
                  <a:pt x="339026" y="668756"/>
                </a:lnTo>
                <a:lnTo>
                  <a:pt x="364426" y="663930"/>
                </a:lnTo>
                <a:lnTo>
                  <a:pt x="389686" y="669340"/>
                </a:lnTo>
                <a:lnTo>
                  <a:pt x="410197" y="683552"/>
                </a:lnTo>
                <a:lnTo>
                  <a:pt x="423900" y="704418"/>
                </a:lnTo>
                <a:lnTo>
                  <a:pt x="428739" y="729805"/>
                </a:lnTo>
                <a:lnTo>
                  <a:pt x="428739" y="595477"/>
                </a:lnTo>
                <a:lnTo>
                  <a:pt x="422833" y="592670"/>
                </a:lnTo>
                <a:lnTo>
                  <a:pt x="413689" y="589064"/>
                </a:lnTo>
                <a:lnTo>
                  <a:pt x="404304" y="586079"/>
                </a:lnTo>
                <a:lnTo>
                  <a:pt x="402717" y="570534"/>
                </a:lnTo>
                <a:lnTo>
                  <a:pt x="353339" y="548081"/>
                </a:lnTo>
                <a:lnTo>
                  <a:pt x="344385" y="549617"/>
                </a:lnTo>
                <a:lnTo>
                  <a:pt x="336804" y="554113"/>
                </a:lnTo>
                <a:lnTo>
                  <a:pt x="331292" y="560997"/>
                </a:lnTo>
                <a:lnTo>
                  <a:pt x="328510" y="569645"/>
                </a:lnTo>
                <a:lnTo>
                  <a:pt x="326529" y="585089"/>
                </a:lnTo>
                <a:lnTo>
                  <a:pt x="316826" y="587933"/>
                </a:lnTo>
                <a:lnTo>
                  <a:pt x="307352" y="591439"/>
                </a:lnTo>
                <a:lnTo>
                  <a:pt x="298132" y="595566"/>
                </a:lnTo>
                <a:lnTo>
                  <a:pt x="289217" y="600316"/>
                </a:lnTo>
                <a:lnTo>
                  <a:pt x="276860" y="590232"/>
                </a:lnTo>
                <a:lnTo>
                  <a:pt x="268859" y="585889"/>
                </a:lnTo>
                <a:lnTo>
                  <a:pt x="260134" y="584695"/>
                </a:lnTo>
                <a:lnTo>
                  <a:pt x="251561" y="586651"/>
                </a:lnTo>
                <a:lnTo>
                  <a:pt x="244005" y="591718"/>
                </a:lnTo>
                <a:lnTo>
                  <a:pt x="225996" y="609320"/>
                </a:lnTo>
                <a:lnTo>
                  <a:pt x="220751" y="616762"/>
                </a:lnTo>
                <a:lnTo>
                  <a:pt x="218579" y="625297"/>
                </a:lnTo>
                <a:lnTo>
                  <a:pt x="219557" y="634047"/>
                </a:lnTo>
                <a:lnTo>
                  <a:pt x="223723" y="642162"/>
                </a:lnTo>
                <a:lnTo>
                  <a:pt x="234315" y="655815"/>
                </a:lnTo>
                <a:lnTo>
                  <a:pt x="229958" y="664108"/>
                </a:lnTo>
                <a:lnTo>
                  <a:pt x="226123" y="672642"/>
                </a:lnTo>
                <a:lnTo>
                  <a:pt x="222846" y="681431"/>
                </a:lnTo>
                <a:lnTo>
                  <a:pt x="220154" y="690435"/>
                </a:lnTo>
                <a:lnTo>
                  <a:pt x="202831" y="692213"/>
                </a:lnTo>
                <a:lnTo>
                  <a:pt x="180378" y="741578"/>
                </a:lnTo>
                <a:lnTo>
                  <a:pt x="181914" y="750544"/>
                </a:lnTo>
                <a:lnTo>
                  <a:pt x="186423" y="758113"/>
                </a:lnTo>
                <a:lnTo>
                  <a:pt x="193294" y="763638"/>
                </a:lnTo>
                <a:lnTo>
                  <a:pt x="201955" y="766419"/>
                </a:lnTo>
                <a:lnTo>
                  <a:pt x="220357" y="768794"/>
                </a:lnTo>
                <a:lnTo>
                  <a:pt x="222897" y="777074"/>
                </a:lnTo>
                <a:lnTo>
                  <a:pt x="225920" y="785164"/>
                </a:lnTo>
                <a:lnTo>
                  <a:pt x="229425" y="793064"/>
                </a:lnTo>
                <a:lnTo>
                  <a:pt x="233413" y="800735"/>
                </a:lnTo>
                <a:lnTo>
                  <a:pt x="221538" y="815378"/>
                </a:lnTo>
                <a:lnTo>
                  <a:pt x="217195" y="823379"/>
                </a:lnTo>
                <a:lnTo>
                  <a:pt x="216014" y="832104"/>
                </a:lnTo>
                <a:lnTo>
                  <a:pt x="217970" y="840676"/>
                </a:lnTo>
                <a:lnTo>
                  <a:pt x="223024" y="848220"/>
                </a:lnTo>
                <a:lnTo>
                  <a:pt x="240538" y="866127"/>
                </a:lnTo>
                <a:lnTo>
                  <a:pt x="248005" y="871372"/>
                </a:lnTo>
                <a:lnTo>
                  <a:pt x="256514" y="873531"/>
                </a:lnTo>
                <a:lnTo>
                  <a:pt x="265277" y="872566"/>
                </a:lnTo>
                <a:lnTo>
                  <a:pt x="273392" y="868400"/>
                </a:lnTo>
                <a:lnTo>
                  <a:pt x="288137" y="857034"/>
                </a:lnTo>
                <a:lnTo>
                  <a:pt x="296037" y="861377"/>
                </a:lnTo>
                <a:lnTo>
                  <a:pt x="304152" y="865238"/>
                </a:lnTo>
                <a:lnTo>
                  <a:pt x="312470" y="868578"/>
                </a:lnTo>
                <a:lnTo>
                  <a:pt x="320992" y="871372"/>
                </a:lnTo>
                <a:lnTo>
                  <a:pt x="322961" y="890371"/>
                </a:lnTo>
                <a:lnTo>
                  <a:pt x="372338" y="912825"/>
                </a:lnTo>
                <a:lnTo>
                  <a:pt x="381304" y="911288"/>
                </a:lnTo>
                <a:lnTo>
                  <a:pt x="388874" y="906792"/>
                </a:lnTo>
                <a:lnTo>
                  <a:pt x="394398" y="899909"/>
                </a:lnTo>
                <a:lnTo>
                  <a:pt x="397179" y="891260"/>
                </a:lnTo>
                <a:lnTo>
                  <a:pt x="399453" y="873252"/>
                </a:lnTo>
                <a:lnTo>
                  <a:pt x="408686" y="870661"/>
                </a:lnTo>
                <a:lnTo>
                  <a:pt x="417703" y="867473"/>
                </a:lnTo>
                <a:lnTo>
                  <a:pt x="426504" y="863727"/>
                </a:lnTo>
                <a:lnTo>
                  <a:pt x="435076" y="859396"/>
                </a:lnTo>
                <a:lnTo>
                  <a:pt x="448932" y="870585"/>
                </a:lnTo>
                <a:lnTo>
                  <a:pt x="456920" y="874928"/>
                </a:lnTo>
                <a:lnTo>
                  <a:pt x="465645" y="876109"/>
                </a:lnTo>
                <a:lnTo>
                  <a:pt x="474218" y="874153"/>
                </a:lnTo>
                <a:lnTo>
                  <a:pt x="481774" y="869099"/>
                </a:lnTo>
                <a:lnTo>
                  <a:pt x="491693" y="859396"/>
                </a:lnTo>
                <a:lnTo>
                  <a:pt x="494118" y="857034"/>
                </a:lnTo>
                <a:lnTo>
                  <a:pt x="499694" y="851585"/>
                </a:lnTo>
                <a:lnTo>
                  <a:pt x="504926" y="844143"/>
                </a:lnTo>
                <a:lnTo>
                  <a:pt x="507098" y="835609"/>
                </a:lnTo>
                <a:lnTo>
                  <a:pt x="506133" y="826846"/>
                </a:lnTo>
                <a:lnTo>
                  <a:pt x="501967" y="818743"/>
                </a:lnTo>
                <a:lnTo>
                  <a:pt x="491375" y="805002"/>
                </a:lnTo>
                <a:lnTo>
                  <a:pt x="495998" y="796709"/>
                </a:lnTo>
                <a:lnTo>
                  <a:pt x="497217" y="794118"/>
                </a:lnTo>
                <a:lnTo>
                  <a:pt x="500037" y="788162"/>
                </a:lnTo>
                <a:lnTo>
                  <a:pt x="503516" y="779386"/>
                </a:lnTo>
                <a:lnTo>
                  <a:pt x="506412" y="770369"/>
                </a:lnTo>
                <a:lnTo>
                  <a:pt x="522833" y="768692"/>
                </a:lnTo>
                <a:lnTo>
                  <a:pt x="531545" y="766114"/>
                </a:lnTo>
                <a:lnTo>
                  <a:pt x="538556" y="760755"/>
                </a:lnTo>
                <a:lnTo>
                  <a:pt x="543255" y="753275"/>
                </a:lnTo>
                <a:lnTo>
                  <a:pt x="545007" y="744347"/>
                </a:lnTo>
                <a:lnTo>
                  <a:pt x="545299" y="719328"/>
                </a:lnTo>
                <a:close/>
              </a:path>
              <a:path w="922654" h="913130">
                <a:moveTo>
                  <a:pt x="546684" y="242404"/>
                </a:moveTo>
                <a:lnTo>
                  <a:pt x="489788" y="213512"/>
                </a:lnTo>
                <a:lnTo>
                  <a:pt x="485787" y="200088"/>
                </a:lnTo>
                <a:lnTo>
                  <a:pt x="480936" y="186994"/>
                </a:lnTo>
                <a:lnTo>
                  <a:pt x="475259" y="174244"/>
                </a:lnTo>
                <a:lnTo>
                  <a:pt x="474853" y="173456"/>
                </a:lnTo>
                <a:lnTo>
                  <a:pt x="468807" y="161886"/>
                </a:lnTo>
                <a:lnTo>
                  <a:pt x="490181" y="134874"/>
                </a:lnTo>
                <a:lnTo>
                  <a:pt x="494487" y="126733"/>
                </a:lnTo>
                <a:lnTo>
                  <a:pt x="495554" y="117881"/>
                </a:lnTo>
                <a:lnTo>
                  <a:pt x="493471" y="109220"/>
                </a:lnTo>
                <a:lnTo>
                  <a:pt x="488302" y="101638"/>
                </a:lnTo>
                <a:lnTo>
                  <a:pt x="466293" y="79654"/>
                </a:lnTo>
                <a:lnTo>
                  <a:pt x="465556" y="78905"/>
                </a:lnTo>
                <a:lnTo>
                  <a:pt x="446646" y="60032"/>
                </a:lnTo>
                <a:lnTo>
                  <a:pt x="439064" y="54787"/>
                </a:lnTo>
                <a:lnTo>
                  <a:pt x="430390" y="52705"/>
                </a:lnTo>
                <a:lnTo>
                  <a:pt x="421551" y="53809"/>
                </a:lnTo>
                <a:lnTo>
                  <a:pt x="413410" y="58127"/>
                </a:lnTo>
                <a:lnTo>
                  <a:pt x="387184" y="78905"/>
                </a:lnTo>
                <a:lnTo>
                  <a:pt x="374205" y="71831"/>
                </a:lnTo>
                <a:lnTo>
                  <a:pt x="372249" y="70942"/>
                </a:lnTo>
                <a:lnTo>
                  <a:pt x="372249" y="271094"/>
                </a:lnTo>
                <a:lnTo>
                  <a:pt x="364553" y="309054"/>
                </a:lnTo>
                <a:lnTo>
                  <a:pt x="343598" y="340093"/>
                </a:lnTo>
                <a:lnTo>
                  <a:pt x="312547" y="361048"/>
                </a:lnTo>
                <a:lnTo>
                  <a:pt x="274574" y="368731"/>
                </a:lnTo>
                <a:lnTo>
                  <a:pt x="236613" y="361048"/>
                </a:lnTo>
                <a:lnTo>
                  <a:pt x="205562" y="340093"/>
                </a:lnTo>
                <a:lnTo>
                  <a:pt x="184607" y="309054"/>
                </a:lnTo>
                <a:lnTo>
                  <a:pt x="176911" y="271094"/>
                </a:lnTo>
                <a:lnTo>
                  <a:pt x="184607" y="233133"/>
                </a:lnTo>
                <a:lnTo>
                  <a:pt x="205562" y="202095"/>
                </a:lnTo>
                <a:lnTo>
                  <a:pt x="236613" y="181140"/>
                </a:lnTo>
                <a:lnTo>
                  <a:pt x="274574" y="173456"/>
                </a:lnTo>
                <a:lnTo>
                  <a:pt x="312547" y="181140"/>
                </a:lnTo>
                <a:lnTo>
                  <a:pt x="343598" y="202095"/>
                </a:lnTo>
                <a:lnTo>
                  <a:pt x="364553" y="233133"/>
                </a:lnTo>
                <a:lnTo>
                  <a:pt x="372249" y="271094"/>
                </a:lnTo>
                <a:lnTo>
                  <a:pt x="372249" y="70942"/>
                </a:lnTo>
                <a:lnTo>
                  <a:pt x="360794" y="65671"/>
                </a:lnTo>
                <a:lnTo>
                  <a:pt x="347014" y="60452"/>
                </a:lnTo>
                <a:lnTo>
                  <a:pt x="332854" y="56159"/>
                </a:lnTo>
                <a:lnTo>
                  <a:pt x="328904" y="22186"/>
                </a:lnTo>
                <a:lnTo>
                  <a:pt x="326174" y="13398"/>
                </a:lnTo>
                <a:lnTo>
                  <a:pt x="320675" y="6362"/>
                </a:lnTo>
                <a:lnTo>
                  <a:pt x="313080" y="1689"/>
                </a:lnTo>
                <a:lnTo>
                  <a:pt x="304063" y="0"/>
                </a:lnTo>
                <a:lnTo>
                  <a:pt x="244995" y="0"/>
                </a:lnTo>
                <a:lnTo>
                  <a:pt x="216192" y="56159"/>
                </a:lnTo>
                <a:lnTo>
                  <a:pt x="201676" y="60553"/>
                </a:lnTo>
                <a:lnTo>
                  <a:pt x="187528" y="65951"/>
                </a:lnTo>
                <a:lnTo>
                  <a:pt x="173786" y="72326"/>
                </a:lnTo>
                <a:lnTo>
                  <a:pt x="160489" y="79654"/>
                </a:lnTo>
                <a:lnTo>
                  <a:pt x="133273" y="58127"/>
                </a:lnTo>
                <a:lnTo>
                  <a:pt x="125133" y="53835"/>
                </a:lnTo>
                <a:lnTo>
                  <a:pt x="116281" y="52768"/>
                </a:lnTo>
                <a:lnTo>
                  <a:pt x="107619" y="54864"/>
                </a:lnTo>
                <a:lnTo>
                  <a:pt x="100037" y="60032"/>
                </a:lnTo>
                <a:lnTo>
                  <a:pt x="58280" y="101739"/>
                </a:lnTo>
                <a:lnTo>
                  <a:pt x="53073" y="109321"/>
                </a:lnTo>
                <a:lnTo>
                  <a:pt x="50990" y="117983"/>
                </a:lnTo>
                <a:lnTo>
                  <a:pt x="52082" y="126834"/>
                </a:lnTo>
                <a:lnTo>
                  <a:pt x="56400" y="134975"/>
                </a:lnTo>
                <a:lnTo>
                  <a:pt x="79159" y="163766"/>
                </a:lnTo>
                <a:lnTo>
                  <a:pt x="72745" y="176276"/>
                </a:lnTo>
                <a:lnTo>
                  <a:pt x="67157" y="189153"/>
                </a:lnTo>
                <a:lnTo>
                  <a:pt x="62433" y="202374"/>
                </a:lnTo>
                <a:lnTo>
                  <a:pt x="58572" y="215887"/>
                </a:lnTo>
                <a:lnTo>
                  <a:pt x="22161" y="220040"/>
                </a:lnTo>
                <a:lnTo>
                  <a:pt x="13360" y="222770"/>
                </a:lnTo>
                <a:lnTo>
                  <a:pt x="6324" y="228269"/>
                </a:lnTo>
                <a:lnTo>
                  <a:pt x="1676" y="235864"/>
                </a:lnTo>
                <a:lnTo>
                  <a:pt x="0" y="244881"/>
                </a:lnTo>
                <a:lnTo>
                  <a:pt x="0" y="303936"/>
                </a:lnTo>
                <a:lnTo>
                  <a:pt x="60553" y="333222"/>
                </a:lnTo>
                <a:lnTo>
                  <a:pt x="64541" y="345567"/>
                </a:lnTo>
                <a:lnTo>
                  <a:pt x="69227" y="357657"/>
                </a:lnTo>
                <a:lnTo>
                  <a:pt x="74599" y="369443"/>
                </a:lnTo>
                <a:lnTo>
                  <a:pt x="80645" y="380898"/>
                </a:lnTo>
                <a:lnTo>
                  <a:pt x="56400" y="411467"/>
                </a:lnTo>
                <a:lnTo>
                  <a:pt x="52095" y="419608"/>
                </a:lnTo>
                <a:lnTo>
                  <a:pt x="51028" y="428459"/>
                </a:lnTo>
                <a:lnTo>
                  <a:pt x="53111" y="437121"/>
                </a:lnTo>
                <a:lnTo>
                  <a:pt x="58280" y="444703"/>
                </a:lnTo>
                <a:lnTo>
                  <a:pt x="100037" y="486448"/>
                </a:lnTo>
                <a:lnTo>
                  <a:pt x="107619" y="491655"/>
                </a:lnTo>
                <a:lnTo>
                  <a:pt x="116281" y="493737"/>
                </a:lnTo>
                <a:lnTo>
                  <a:pt x="125133" y="492645"/>
                </a:lnTo>
                <a:lnTo>
                  <a:pt x="133273" y="488327"/>
                </a:lnTo>
                <a:lnTo>
                  <a:pt x="163652" y="464299"/>
                </a:lnTo>
                <a:lnTo>
                  <a:pt x="175564" y="470674"/>
                </a:lnTo>
                <a:lnTo>
                  <a:pt x="187807" y="476300"/>
                </a:lnTo>
                <a:lnTo>
                  <a:pt x="200380" y="481164"/>
                </a:lnTo>
                <a:lnTo>
                  <a:pt x="213233" y="485267"/>
                </a:lnTo>
                <a:lnTo>
                  <a:pt x="217779" y="524344"/>
                </a:lnTo>
                <a:lnTo>
                  <a:pt x="220510" y="533146"/>
                </a:lnTo>
                <a:lnTo>
                  <a:pt x="226009" y="540169"/>
                </a:lnTo>
                <a:lnTo>
                  <a:pt x="233603" y="544817"/>
                </a:lnTo>
                <a:lnTo>
                  <a:pt x="242620" y="546506"/>
                </a:lnTo>
                <a:lnTo>
                  <a:pt x="301688" y="546506"/>
                </a:lnTo>
                <a:lnTo>
                  <a:pt x="330885" y="486651"/>
                </a:lnTo>
                <a:lnTo>
                  <a:pt x="344678" y="482574"/>
                </a:lnTo>
                <a:lnTo>
                  <a:pt x="358152" y="477621"/>
                </a:lnTo>
                <a:lnTo>
                  <a:pt x="371271" y="471817"/>
                </a:lnTo>
                <a:lnTo>
                  <a:pt x="384009" y="465188"/>
                </a:lnTo>
                <a:lnTo>
                  <a:pt x="413410" y="488429"/>
                </a:lnTo>
                <a:lnTo>
                  <a:pt x="421551" y="492734"/>
                </a:lnTo>
                <a:lnTo>
                  <a:pt x="430390" y="493801"/>
                </a:lnTo>
                <a:lnTo>
                  <a:pt x="439064" y="491718"/>
                </a:lnTo>
                <a:lnTo>
                  <a:pt x="446646" y="486549"/>
                </a:lnTo>
                <a:lnTo>
                  <a:pt x="468020" y="465188"/>
                </a:lnTo>
                <a:lnTo>
                  <a:pt x="468909" y="464299"/>
                </a:lnTo>
                <a:lnTo>
                  <a:pt x="488403" y="444804"/>
                </a:lnTo>
                <a:lnTo>
                  <a:pt x="493610" y="437222"/>
                </a:lnTo>
                <a:lnTo>
                  <a:pt x="495693" y="428561"/>
                </a:lnTo>
                <a:lnTo>
                  <a:pt x="494601" y="419709"/>
                </a:lnTo>
                <a:lnTo>
                  <a:pt x="490283" y="411568"/>
                </a:lnTo>
                <a:lnTo>
                  <a:pt x="467423" y="382587"/>
                </a:lnTo>
                <a:lnTo>
                  <a:pt x="474154" y="370065"/>
                </a:lnTo>
                <a:lnTo>
                  <a:pt x="474764" y="368731"/>
                </a:lnTo>
                <a:lnTo>
                  <a:pt x="480072" y="357174"/>
                </a:lnTo>
                <a:lnTo>
                  <a:pt x="485127" y="343928"/>
                </a:lnTo>
                <a:lnTo>
                  <a:pt x="489292" y="330352"/>
                </a:lnTo>
                <a:lnTo>
                  <a:pt x="524522" y="326301"/>
                </a:lnTo>
                <a:lnTo>
                  <a:pt x="533323" y="323570"/>
                </a:lnTo>
                <a:lnTo>
                  <a:pt x="540346" y="318071"/>
                </a:lnTo>
                <a:lnTo>
                  <a:pt x="544995" y="310476"/>
                </a:lnTo>
                <a:lnTo>
                  <a:pt x="546684" y="301459"/>
                </a:lnTo>
                <a:lnTo>
                  <a:pt x="546684" y="242404"/>
                </a:lnTo>
                <a:close/>
              </a:path>
              <a:path w="922654" h="913130">
                <a:moveTo>
                  <a:pt x="922324" y="505650"/>
                </a:moveTo>
                <a:lnTo>
                  <a:pt x="918857" y="464985"/>
                </a:lnTo>
                <a:lnTo>
                  <a:pt x="870127" y="441540"/>
                </a:lnTo>
                <a:lnTo>
                  <a:pt x="865949" y="430860"/>
                </a:lnTo>
                <a:lnTo>
                  <a:pt x="862533" y="423545"/>
                </a:lnTo>
                <a:lnTo>
                  <a:pt x="861110" y="420497"/>
                </a:lnTo>
                <a:lnTo>
                  <a:pt x="855624" y="410464"/>
                </a:lnTo>
                <a:lnTo>
                  <a:pt x="849503" y="400786"/>
                </a:lnTo>
                <a:lnTo>
                  <a:pt x="863028" y="380415"/>
                </a:lnTo>
                <a:lnTo>
                  <a:pt x="866673" y="372021"/>
                </a:lnTo>
                <a:lnTo>
                  <a:pt x="867054" y="363194"/>
                </a:lnTo>
                <a:lnTo>
                  <a:pt x="864311" y="354812"/>
                </a:lnTo>
                <a:lnTo>
                  <a:pt x="864120" y="354584"/>
                </a:lnTo>
                <a:lnTo>
                  <a:pt x="858570" y="347764"/>
                </a:lnTo>
                <a:lnTo>
                  <a:pt x="847559" y="338467"/>
                </a:lnTo>
                <a:lnTo>
                  <a:pt x="827405" y="321449"/>
                </a:lnTo>
                <a:lnTo>
                  <a:pt x="819492" y="316953"/>
                </a:lnTo>
                <a:lnTo>
                  <a:pt x="810793" y="315620"/>
                </a:lnTo>
                <a:lnTo>
                  <a:pt x="802170" y="317423"/>
                </a:lnTo>
                <a:lnTo>
                  <a:pt x="794550" y="322338"/>
                </a:lnTo>
                <a:lnTo>
                  <a:pt x="778217" y="337642"/>
                </a:lnTo>
                <a:lnTo>
                  <a:pt x="778217" y="496443"/>
                </a:lnTo>
                <a:lnTo>
                  <a:pt x="774598" y="527951"/>
                </a:lnTo>
                <a:lnTo>
                  <a:pt x="759650" y="554723"/>
                </a:lnTo>
                <a:lnTo>
                  <a:pt x="735761" y="573951"/>
                </a:lnTo>
                <a:lnTo>
                  <a:pt x="705294" y="582803"/>
                </a:lnTo>
                <a:lnTo>
                  <a:pt x="673785" y="579183"/>
                </a:lnTo>
                <a:lnTo>
                  <a:pt x="647014" y="564235"/>
                </a:lnTo>
                <a:lnTo>
                  <a:pt x="627786" y="540359"/>
                </a:lnTo>
                <a:lnTo>
                  <a:pt x="618921" y="509905"/>
                </a:lnTo>
                <a:lnTo>
                  <a:pt x="622554" y="478396"/>
                </a:lnTo>
                <a:lnTo>
                  <a:pt x="637489" y="451624"/>
                </a:lnTo>
                <a:lnTo>
                  <a:pt x="661377" y="432396"/>
                </a:lnTo>
                <a:lnTo>
                  <a:pt x="691845" y="423545"/>
                </a:lnTo>
                <a:lnTo>
                  <a:pt x="723353" y="427164"/>
                </a:lnTo>
                <a:lnTo>
                  <a:pt x="750138" y="442112"/>
                </a:lnTo>
                <a:lnTo>
                  <a:pt x="769353" y="466001"/>
                </a:lnTo>
                <a:lnTo>
                  <a:pt x="778217" y="496443"/>
                </a:lnTo>
                <a:lnTo>
                  <a:pt x="778217" y="337642"/>
                </a:lnTo>
                <a:lnTo>
                  <a:pt x="777328" y="338467"/>
                </a:lnTo>
                <a:lnTo>
                  <a:pt x="766267" y="333590"/>
                </a:lnTo>
                <a:lnTo>
                  <a:pt x="754900" y="329488"/>
                </a:lnTo>
                <a:lnTo>
                  <a:pt x="743267" y="326161"/>
                </a:lnTo>
                <a:lnTo>
                  <a:pt x="731418" y="323621"/>
                </a:lnTo>
                <a:lnTo>
                  <a:pt x="726567" y="299872"/>
                </a:lnTo>
                <a:lnTo>
                  <a:pt x="723163" y="291477"/>
                </a:lnTo>
                <a:lnTo>
                  <a:pt x="717156" y="285013"/>
                </a:lnTo>
                <a:lnTo>
                  <a:pt x="709282" y="281051"/>
                </a:lnTo>
                <a:lnTo>
                  <a:pt x="700252" y="280098"/>
                </a:lnTo>
                <a:lnTo>
                  <a:pt x="659587" y="283565"/>
                </a:lnTo>
                <a:lnTo>
                  <a:pt x="636130" y="331533"/>
                </a:lnTo>
                <a:lnTo>
                  <a:pt x="624586" y="336156"/>
                </a:lnTo>
                <a:lnTo>
                  <a:pt x="613397" y="341541"/>
                </a:lnTo>
                <a:lnTo>
                  <a:pt x="602513" y="347764"/>
                </a:lnTo>
                <a:lnTo>
                  <a:pt x="592302" y="354584"/>
                </a:lnTo>
                <a:lnTo>
                  <a:pt x="571715" y="340931"/>
                </a:lnTo>
                <a:lnTo>
                  <a:pt x="563346" y="337388"/>
                </a:lnTo>
                <a:lnTo>
                  <a:pt x="554545" y="337070"/>
                </a:lnTo>
                <a:lnTo>
                  <a:pt x="546201" y="339839"/>
                </a:lnTo>
                <a:lnTo>
                  <a:pt x="539165" y="345579"/>
                </a:lnTo>
                <a:lnTo>
                  <a:pt x="512838" y="376948"/>
                </a:lnTo>
                <a:lnTo>
                  <a:pt x="508342" y="384848"/>
                </a:lnTo>
                <a:lnTo>
                  <a:pt x="507022" y="393547"/>
                </a:lnTo>
                <a:lnTo>
                  <a:pt x="508825" y="402170"/>
                </a:lnTo>
                <a:lnTo>
                  <a:pt x="513727" y="409790"/>
                </a:lnTo>
                <a:lnTo>
                  <a:pt x="531749" y="428980"/>
                </a:lnTo>
                <a:lnTo>
                  <a:pt x="527405" y="439635"/>
                </a:lnTo>
                <a:lnTo>
                  <a:pt x="523748" y="450532"/>
                </a:lnTo>
                <a:lnTo>
                  <a:pt x="520763" y="461632"/>
                </a:lnTo>
                <a:lnTo>
                  <a:pt x="518490" y="472897"/>
                </a:lnTo>
                <a:lnTo>
                  <a:pt x="492760" y="478142"/>
                </a:lnTo>
                <a:lnTo>
                  <a:pt x="484352" y="481545"/>
                </a:lnTo>
                <a:lnTo>
                  <a:pt x="477888" y="487553"/>
                </a:lnTo>
                <a:lnTo>
                  <a:pt x="473913" y="495439"/>
                </a:lnTo>
                <a:lnTo>
                  <a:pt x="472973" y="504456"/>
                </a:lnTo>
                <a:lnTo>
                  <a:pt x="476427" y="545122"/>
                </a:lnTo>
                <a:lnTo>
                  <a:pt x="528078" y="568655"/>
                </a:lnTo>
                <a:lnTo>
                  <a:pt x="532168" y="578472"/>
                </a:lnTo>
                <a:lnTo>
                  <a:pt x="536816" y="588010"/>
                </a:lnTo>
                <a:lnTo>
                  <a:pt x="542023" y="597281"/>
                </a:lnTo>
                <a:lnTo>
                  <a:pt x="547776" y="606247"/>
                </a:lnTo>
                <a:lnTo>
                  <a:pt x="532244" y="629704"/>
                </a:lnTo>
                <a:lnTo>
                  <a:pt x="528701" y="638073"/>
                </a:lnTo>
                <a:lnTo>
                  <a:pt x="528370" y="646861"/>
                </a:lnTo>
                <a:lnTo>
                  <a:pt x="531139" y="655205"/>
                </a:lnTo>
                <a:lnTo>
                  <a:pt x="536892" y="662241"/>
                </a:lnTo>
                <a:lnTo>
                  <a:pt x="568058" y="688555"/>
                </a:lnTo>
                <a:lnTo>
                  <a:pt x="575957" y="693051"/>
                </a:lnTo>
                <a:lnTo>
                  <a:pt x="584669" y="694385"/>
                </a:lnTo>
                <a:lnTo>
                  <a:pt x="593280" y="692581"/>
                </a:lnTo>
                <a:lnTo>
                  <a:pt x="600913" y="687666"/>
                </a:lnTo>
                <a:lnTo>
                  <a:pt x="621296" y="668578"/>
                </a:lnTo>
                <a:lnTo>
                  <a:pt x="631431" y="672947"/>
                </a:lnTo>
                <a:lnTo>
                  <a:pt x="641807" y="676706"/>
                </a:lnTo>
                <a:lnTo>
                  <a:pt x="652386" y="679805"/>
                </a:lnTo>
                <a:lnTo>
                  <a:pt x="663143" y="682231"/>
                </a:lnTo>
                <a:lnTo>
                  <a:pt x="668794" y="710120"/>
                </a:lnTo>
                <a:lnTo>
                  <a:pt x="672198" y="718527"/>
                </a:lnTo>
                <a:lnTo>
                  <a:pt x="678205" y="724992"/>
                </a:lnTo>
                <a:lnTo>
                  <a:pt x="686079" y="728954"/>
                </a:lnTo>
                <a:lnTo>
                  <a:pt x="695109" y="729907"/>
                </a:lnTo>
                <a:lnTo>
                  <a:pt x="735774" y="726452"/>
                </a:lnTo>
                <a:lnTo>
                  <a:pt x="759333" y="675309"/>
                </a:lnTo>
                <a:lnTo>
                  <a:pt x="770305" y="671017"/>
                </a:lnTo>
                <a:lnTo>
                  <a:pt x="775550" y="668578"/>
                </a:lnTo>
                <a:lnTo>
                  <a:pt x="780961" y="666051"/>
                </a:lnTo>
                <a:lnTo>
                  <a:pt x="791260" y="660412"/>
                </a:lnTo>
                <a:lnTo>
                  <a:pt x="801179" y="654126"/>
                </a:lnTo>
                <a:lnTo>
                  <a:pt x="823645" y="668972"/>
                </a:lnTo>
                <a:lnTo>
                  <a:pt x="832027" y="672515"/>
                </a:lnTo>
                <a:lnTo>
                  <a:pt x="840828" y="672846"/>
                </a:lnTo>
                <a:lnTo>
                  <a:pt x="849172" y="670077"/>
                </a:lnTo>
                <a:lnTo>
                  <a:pt x="856183" y="664324"/>
                </a:lnTo>
                <a:lnTo>
                  <a:pt x="864793" y="654126"/>
                </a:lnTo>
                <a:lnTo>
                  <a:pt x="882497" y="633158"/>
                </a:lnTo>
                <a:lnTo>
                  <a:pt x="887018" y="625259"/>
                </a:lnTo>
                <a:lnTo>
                  <a:pt x="888352" y="616546"/>
                </a:lnTo>
                <a:lnTo>
                  <a:pt x="886523" y="607936"/>
                </a:lnTo>
                <a:lnTo>
                  <a:pt x="881583" y="600316"/>
                </a:lnTo>
                <a:lnTo>
                  <a:pt x="865111" y="582803"/>
                </a:lnTo>
                <a:lnTo>
                  <a:pt x="863523" y="581126"/>
                </a:lnTo>
                <a:lnTo>
                  <a:pt x="868146" y="570445"/>
                </a:lnTo>
                <a:lnTo>
                  <a:pt x="872083" y="559511"/>
                </a:lnTo>
                <a:lnTo>
                  <a:pt x="875309" y="548347"/>
                </a:lnTo>
                <a:lnTo>
                  <a:pt x="877785" y="537006"/>
                </a:lnTo>
                <a:lnTo>
                  <a:pt x="902538" y="531964"/>
                </a:lnTo>
                <a:lnTo>
                  <a:pt x="910920" y="528561"/>
                </a:lnTo>
                <a:lnTo>
                  <a:pt x="917384" y="522554"/>
                </a:lnTo>
                <a:lnTo>
                  <a:pt x="921372" y="514667"/>
                </a:lnTo>
                <a:lnTo>
                  <a:pt x="922324" y="505650"/>
                </a:lnTo>
                <a:close/>
              </a:path>
            </a:pathLst>
          </a:custGeom>
          <a:solidFill>
            <a:srgbClr val="636363"/>
          </a:solidFill>
        </p:spPr>
        <p:txBody>
          <a:bodyPr wrap="square" lIns="0" tIns="0" rIns="0" bIns="0" rtlCol="0"/>
          <a:lstStyle/>
          <a:p>
            <a:endParaRPr sz="3066"/>
          </a:p>
        </p:txBody>
      </p:sp>
      <p:sp>
        <p:nvSpPr>
          <p:cNvPr id="141" name="文本框 140">
            <a:extLst>
              <a:ext uri="{FF2B5EF4-FFF2-40B4-BE49-F238E27FC236}">
                <a16:creationId xmlns:a16="http://schemas.microsoft.com/office/drawing/2014/main" id="{8B517510-8E58-0791-F1BC-ACFB4EC844C3}"/>
              </a:ext>
            </a:extLst>
          </p:cNvPr>
          <p:cNvSpPr txBox="1"/>
          <p:nvPr/>
        </p:nvSpPr>
        <p:spPr>
          <a:xfrm>
            <a:off x="910630" y="3501802"/>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内存</a:t>
            </a:r>
          </a:p>
        </p:txBody>
      </p:sp>
      <p:sp>
        <p:nvSpPr>
          <p:cNvPr id="142" name="文本框 141">
            <a:extLst>
              <a:ext uri="{FF2B5EF4-FFF2-40B4-BE49-F238E27FC236}">
                <a16:creationId xmlns:a16="http://schemas.microsoft.com/office/drawing/2014/main" id="{645A65CF-5B5C-FB20-7C6C-CDAE8E54FEAB}"/>
              </a:ext>
            </a:extLst>
          </p:cNvPr>
          <p:cNvSpPr txBox="1"/>
          <p:nvPr/>
        </p:nvSpPr>
        <p:spPr>
          <a:xfrm>
            <a:off x="902499" y="5806058"/>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磁盘</a:t>
            </a:r>
          </a:p>
        </p:txBody>
      </p:sp>
      <p:sp>
        <p:nvSpPr>
          <p:cNvPr id="143" name="文本框 142">
            <a:extLst>
              <a:ext uri="{FF2B5EF4-FFF2-40B4-BE49-F238E27FC236}">
                <a16:creationId xmlns:a16="http://schemas.microsoft.com/office/drawing/2014/main" id="{6E4C1F27-4E74-01FE-FC4C-6512A90DDEFC}"/>
              </a:ext>
            </a:extLst>
          </p:cNvPr>
          <p:cNvSpPr txBox="1"/>
          <p:nvPr/>
        </p:nvSpPr>
        <p:spPr>
          <a:xfrm>
            <a:off x="2048903" y="2205658"/>
            <a:ext cx="553998" cy="1387770"/>
          </a:xfrm>
          <a:prstGeom prst="rect">
            <a:avLst/>
          </a:prstGeom>
          <a:noFill/>
        </p:spPr>
        <p:txBody>
          <a:bodyPr vert="eaVert" wrap="square" rtlCol="0">
            <a:spAutoFit/>
          </a:bodyPr>
          <a:lstStyle/>
          <a:p>
            <a:pPr algn="ctr"/>
            <a:r>
              <a:rPr lang="zh-CN" altLang="en-US" sz="2400" dirty="0">
                <a:latin typeface="微软雅黑" panose="020B0503020204020204" pitchFamily="34" charset="-122"/>
                <a:ea typeface="微软雅黑" panose="020B0503020204020204" pitchFamily="34" charset="-122"/>
                <a:cs typeface="Arial" panose="020B0604020202020204" pitchFamily="34" charset="0"/>
              </a:rPr>
              <a:t>缓冲池</a:t>
            </a:r>
          </a:p>
        </p:txBody>
      </p:sp>
      <p:sp>
        <p:nvSpPr>
          <p:cNvPr id="144" name="文本框 143">
            <a:extLst>
              <a:ext uri="{FF2B5EF4-FFF2-40B4-BE49-F238E27FC236}">
                <a16:creationId xmlns:a16="http://schemas.microsoft.com/office/drawing/2014/main" id="{A907A315-9B6A-53A0-20B7-D823963CD1E5}"/>
              </a:ext>
            </a:extLst>
          </p:cNvPr>
          <p:cNvSpPr txBox="1"/>
          <p:nvPr/>
        </p:nvSpPr>
        <p:spPr>
          <a:xfrm>
            <a:off x="2040692" y="4581922"/>
            <a:ext cx="553998" cy="1323439"/>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cs typeface="Arial" panose="020B0604020202020204" pitchFamily="34" charset="0"/>
              </a:rPr>
              <a:t>数据文件</a:t>
            </a:r>
          </a:p>
        </p:txBody>
      </p:sp>
      <p:sp>
        <p:nvSpPr>
          <p:cNvPr id="145" name="文本框 144">
            <a:extLst>
              <a:ext uri="{FF2B5EF4-FFF2-40B4-BE49-F238E27FC236}">
                <a16:creationId xmlns:a16="http://schemas.microsoft.com/office/drawing/2014/main" id="{EDE3C971-0794-EE15-8EF9-346FCD544AE3}"/>
              </a:ext>
            </a:extLst>
          </p:cNvPr>
          <p:cNvSpPr txBox="1"/>
          <p:nvPr/>
        </p:nvSpPr>
        <p:spPr>
          <a:xfrm>
            <a:off x="10612451" y="4946302"/>
            <a:ext cx="49244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页</a:t>
            </a:r>
          </a:p>
        </p:txBody>
      </p:sp>
      <p:sp>
        <p:nvSpPr>
          <p:cNvPr id="146" name="文本框 145">
            <a:extLst>
              <a:ext uri="{FF2B5EF4-FFF2-40B4-BE49-F238E27FC236}">
                <a16:creationId xmlns:a16="http://schemas.microsoft.com/office/drawing/2014/main" id="{2265AA19-7FD0-11A5-54E7-D6710A65E915}"/>
              </a:ext>
            </a:extLst>
          </p:cNvPr>
          <p:cNvSpPr txBox="1"/>
          <p:nvPr/>
        </p:nvSpPr>
        <p:spPr>
          <a:xfrm>
            <a:off x="9858514" y="1372328"/>
            <a:ext cx="1415772" cy="461665"/>
          </a:xfrm>
          <a:prstGeom prst="rect">
            <a:avLst/>
          </a:prstGeom>
          <a:noFill/>
        </p:spPr>
        <p:txBody>
          <a:bodyPr wrap="none" rtlCol="0">
            <a:spAutoFit/>
          </a:bodyPr>
          <a:lstStyle/>
          <a:p>
            <a:pPr algn="r"/>
            <a:r>
              <a:rPr lang="zh-CN" altLang="en-US" sz="2400" dirty="0">
                <a:latin typeface="微软雅黑" panose="020B0503020204020204" pitchFamily="34" charset="-122"/>
                <a:ea typeface="微软雅黑" panose="020B0503020204020204" pitchFamily="34" charset="-122"/>
              </a:rPr>
              <a:t>执行引擎</a:t>
            </a:r>
          </a:p>
        </p:txBody>
      </p:sp>
      <p:sp>
        <p:nvSpPr>
          <p:cNvPr id="3" name="object 60">
            <a:extLst>
              <a:ext uri="{FF2B5EF4-FFF2-40B4-BE49-F238E27FC236}">
                <a16:creationId xmlns:a16="http://schemas.microsoft.com/office/drawing/2014/main" id="{4DEACCCB-6E51-C146-7C44-0CB88ABCCB66}"/>
              </a:ext>
            </a:extLst>
          </p:cNvPr>
          <p:cNvSpPr txBox="1"/>
          <p:nvPr/>
        </p:nvSpPr>
        <p:spPr>
          <a:xfrm>
            <a:off x="6548832" y="1197546"/>
            <a:ext cx="1562598" cy="305081"/>
          </a:xfrm>
          <a:prstGeom prst="rect">
            <a:avLst/>
          </a:prstGeom>
        </p:spPr>
        <p:txBody>
          <a:bodyPr vert="horz" wrap="square" lIns="0" tIns="17778" rIns="0" bIns="0" rtlCol="0">
            <a:spAutoFit/>
          </a:bodyPr>
          <a:lstStyle/>
          <a:p>
            <a:pPr marL="16932">
              <a:spcBef>
                <a:spcPts val="140"/>
              </a:spcBef>
            </a:pPr>
            <a:r>
              <a:rPr lang="zh-CN" altLang="en-US" sz="1866" i="1" spc="-100" dirty="0">
                <a:solidFill>
                  <a:srgbClr val="C30037"/>
                </a:solidFill>
                <a:latin typeface="Lucida Sans"/>
                <a:cs typeface="Lucida Sans"/>
              </a:rPr>
              <a:t>获取</a:t>
            </a:r>
            <a:r>
              <a:rPr sz="1866" i="1" spc="-207" dirty="0">
                <a:solidFill>
                  <a:srgbClr val="C30037"/>
                </a:solidFill>
                <a:latin typeface="Lucida Sans"/>
                <a:cs typeface="Lucida Sans"/>
              </a:rPr>
              <a:t> </a:t>
            </a:r>
            <a:r>
              <a:rPr sz="1866" i="1" spc="-173" dirty="0">
                <a:solidFill>
                  <a:srgbClr val="C30037"/>
                </a:solidFill>
                <a:latin typeface="Lucida Sans"/>
                <a:cs typeface="Lucida Sans"/>
              </a:rPr>
              <a:t>Page</a:t>
            </a:r>
            <a:r>
              <a:rPr sz="1866" i="1" spc="-200" dirty="0">
                <a:solidFill>
                  <a:srgbClr val="C30037"/>
                </a:solidFill>
                <a:latin typeface="Lucida Sans"/>
                <a:cs typeface="Lucida Sans"/>
              </a:rPr>
              <a:t> </a:t>
            </a:r>
            <a:r>
              <a:rPr sz="1866" i="1" spc="-47" dirty="0">
                <a:solidFill>
                  <a:srgbClr val="C30037"/>
                </a:solidFill>
                <a:latin typeface="Lucida Sans"/>
                <a:cs typeface="Lucida Sans"/>
              </a:rPr>
              <a:t>2</a:t>
            </a:r>
            <a:endParaRPr sz="1866" dirty="0">
              <a:latin typeface="Lucida Sans"/>
              <a:cs typeface="Lucida Sans"/>
            </a:endParaRPr>
          </a:p>
        </p:txBody>
      </p:sp>
      <p:sp>
        <p:nvSpPr>
          <p:cNvPr id="47" name="矩形: 圆角 46">
            <a:extLst>
              <a:ext uri="{FF2B5EF4-FFF2-40B4-BE49-F238E27FC236}">
                <a16:creationId xmlns:a16="http://schemas.microsoft.com/office/drawing/2014/main" id="{650BB554-FEC7-5A57-E5A1-789D54F6191C}"/>
              </a:ext>
            </a:extLst>
          </p:cNvPr>
          <p:cNvSpPr/>
          <p:nvPr/>
        </p:nvSpPr>
        <p:spPr>
          <a:xfrm>
            <a:off x="8687494" y="1438547"/>
            <a:ext cx="279853" cy="4256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9" name="矩形: 圆角 48">
            <a:extLst>
              <a:ext uri="{FF2B5EF4-FFF2-40B4-BE49-F238E27FC236}">
                <a16:creationId xmlns:a16="http://schemas.microsoft.com/office/drawing/2014/main" id="{8029C2E1-D0AA-394B-3C21-D38B89D66389}"/>
              </a:ext>
            </a:extLst>
          </p:cNvPr>
          <p:cNvSpPr/>
          <p:nvPr/>
        </p:nvSpPr>
        <p:spPr>
          <a:xfrm>
            <a:off x="4167902" y="1955540"/>
            <a:ext cx="279853" cy="4256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54" name="连接符: 肘形 53">
            <a:extLst>
              <a:ext uri="{FF2B5EF4-FFF2-40B4-BE49-F238E27FC236}">
                <a16:creationId xmlns:a16="http://schemas.microsoft.com/office/drawing/2014/main" id="{975D6C5B-41CE-756E-A609-E3B40920428A}"/>
              </a:ext>
            </a:extLst>
          </p:cNvPr>
          <p:cNvCxnSpPr>
            <a:cxnSpLocks/>
            <a:stCxn id="47" idx="1"/>
            <a:endCxn id="49" idx="0"/>
          </p:cNvCxnSpPr>
          <p:nvPr/>
        </p:nvCxnSpPr>
        <p:spPr>
          <a:xfrm rot="10800000" flipV="1">
            <a:off x="4307830" y="1651370"/>
            <a:ext cx="4379665" cy="30417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 name="object 20">
            <a:extLst>
              <a:ext uri="{FF2B5EF4-FFF2-40B4-BE49-F238E27FC236}">
                <a16:creationId xmlns:a16="http://schemas.microsoft.com/office/drawing/2014/main" id="{E059792B-ABDD-48DD-8264-E3DC90D018D9}"/>
              </a:ext>
            </a:extLst>
          </p:cNvPr>
          <p:cNvGrpSpPr/>
          <p:nvPr/>
        </p:nvGrpSpPr>
        <p:grpSpPr>
          <a:xfrm>
            <a:off x="2762476" y="2262753"/>
            <a:ext cx="887191" cy="1252904"/>
            <a:chOff x="1829054" y="3581653"/>
            <a:chExt cx="665480" cy="939800"/>
          </a:xfrm>
        </p:grpSpPr>
        <p:sp>
          <p:nvSpPr>
            <p:cNvPr id="6" name="object 21">
              <a:extLst>
                <a:ext uri="{FF2B5EF4-FFF2-40B4-BE49-F238E27FC236}">
                  <a16:creationId xmlns:a16="http://schemas.microsoft.com/office/drawing/2014/main" id="{6383CBFB-5154-72EB-871E-F271C600A26E}"/>
                </a:ext>
              </a:extLst>
            </p:cNvPr>
            <p:cNvSpPr/>
            <p:nvPr/>
          </p:nvSpPr>
          <p:spPr>
            <a:xfrm>
              <a:off x="1841754" y="3594353"/>
              <a:ext cx="640080" cy="914400"/>
            </a:xfrm>
            <a:custGeom>
              <a:avLst/>
              <a:gdLst/>
              <a:ahLst/>
              <a:cxnLst/>
              <a:rect l="l" t="t" r="r" b="b"/>
              <a:pathLst>
                <a:path w="640080" h="914400">
                  <a:moveTo>
                    <a:pt x="640080" y="0"/>
                  </a:moveTo>
                  <a:lnTo>
                    <a:pt x="0" y="0"/>
                  </a:lnTo>
                  <a:lnTo>
                    <a:pt x="0" y="914400"/>
                  </a:lnTo>
                  <a:lnTo>
                    <a:pt x="640080" y="914400"/>
                  </a:lnTo>
                  <a:lnTo>
                    <a:pt x="640080" y="0"/>
                  </a:lnTo>
                  <a:close/>
                </a:path>
              </a:pathLst>
            </a:custGeom>
            <a:solidFill>
              <a:srgbClr val="D7DBE1"/>
            </a:solidFill>
          </p:spPr>
          <p:txBody>
            <a:bodyPr wrap="square" lIns="0" tIns="0" rIns="0" bIns="0" rtlCol="0"/>
            <a:lstStyle/>
            <a:p>
              <a:endParaRPr sz="3066"/>
            </a:p>
          </p:txBody>
        </p:sp>
        <p:sp>
          <p:nvSpPr>
            <p:cNvPr id="7" name="object 22">
              <a:extLst>
                <a:ext uri="{FF2B5EF4-FFF2-40B4-BE49-F238E27FC236}">
                  <a16:creationId xmlns:a16="http://schemas.microsoft.com/office/drawing/2014/main" id="{222FAD29-72BB-AC14-B968-01EF01F6A0CA}"/>
                </a:ext>
              </a:extLst>
            </p:cNvPr>
            <p:cNvSpPr/>
            <p:nvPr/>
          </p:nvSpPr>
          <p:spPr>
            <a:xfrm>
              <a:off x="1841754" y="3594353"/>
              <a:ext cx="640080" cy="914400"/>
            </a:xfrm>
            <a:custGeom>
              <a:avLst/>
              <a:gdLst/>
              <a:ahLst/>
              <a:cxnLst/>
              <a:rect l="l" t="t" r="r" b="b"/>
              <a:pathLst>
                <a:path w="640080" h="914400">
                  <a:moveTo>
                    <a:pt x="0" y="914400"/>
                  </a:moveTo>
                  <a:lnTo>
                    <a:pt x="640080" y="914400"/>
                  </a:lnTo>
                  <a:lnTo>
                    <a:pt x="640080" y="0"/>
                  </a:lnTo>
                  <a:lnTo>
                    <a:pt x="0" y="0"/>
                  </a:lnTo>
                  <a:lnTo>
                    <a:pt x="0" y="914400"/>
                  </a:lnTo>
                  <a:close/>
                </a:path>
              </a:pathLst>
            </a:custGeom>
            <a:ln w="25400">
              <a:solidFill>
                <a:srgbClr val="636363"/>
              </a:solidFill>
            </a:ln>
          </p:spPr>
          <p:txBody>
            <a:bodyPr wrap="square" lIns="0" tIns="0" rIns="0" bIns="0" rtlCol="0"/>
            <a:lstStyle/>
            <a:p>
              <a:endParaRPr sz="3066"/>
            </a:p>
          </p:txBody>
        </p:sp>
      </p:grpSp>
      <p:sp>
        <p:nvSpPr>
          <p:cNvPr id="9" name="object 23">
            <a:extLst>
              <a:ext uri="{FF2B5EF4-FFF2-40B4-BE49-F238E27FC236}">
                <a16:creationId xmlns:a16="http://schemas.microsoft.com/office/drawing/2014/main" id="{0A908FAE-0EF0-0301-F6DF-47BE8181686D}"/>
              </a:ext>
            </a:extLst>
          </p:cNvPr>
          <p:cNvSpPr txBox="1"/>
          <p:nvPr/>
        </p:nvSpPr>
        <p:spPr>
          <a:xfrm>
            <a:off x="2845607" y="2261400"/>
            <a:ext cx="717033" cy="201762"/>
          </a:xfrm>
          <a:prstGeom prst="rect">
            <a:avLst/>
          </a:prstGeom>
        </p:spPr>
        <p:txBody>
          <a:bodyPr vert="horz" wrap="square" lIns="0" tIns="16931" rIns="0" bIns="0" rtlCol="0">
            <a:spAutoFit/>
          </a:bodyPr>
          <a:lstStyle/>
          <a:p>
            <a:pPr marL="16932">
              <a:spcBef>
                <a:spcPts val="133"/>
              </a:spcBef>
            </a:pPr>
            <a:r>
              <a:rPr sz="1200" spc="-13" dirty="0">
                <a:solidFill>
                  <a:srgbClr val="636363"/>
                </a:solidFill>
                <a:latin typeface="宋体"/>
                <a:cs typeface="宋体"/>
              </a:rPr>
              <a:t>Directory</a:t>
            </a:r>
            <a:endParaRPr sz="1200" dirty="0">
              <a:latin typeface="宋体"/>
              <a:cs typeface="宋体"/>
            </a:endParaRPr>
          </a:p>
        </p:txBody>
      </p:sp>
      <p:graphicFrame>
        <p:nvGraphicFramePr>
          <p:cNvPr id="11" name="object 24">
            <a:extLst>
              <a:ext uri="{FF2B5EF4-FFF2-40B4-BE49-F238E27FC236}">
                <a16:creationId xmlns:a16="http://schemas.microsoft.com/office/drawing/2014/main" id="{24CCC3E6-B349-D1A1-AAD6-1A52B710E8D3}"/>
              </a:ext>
            </a:extLst>
          </p:cNvPr>
          <p:cNvGraphicFramePr>
            <a:graphicFrameLocks noGrp="1"/>
          </p:cNvGraphicFramePr>
          <p:nvPr/>
        </p:nvGraphicFramePr>
        <p:xfrm>
          <a:off x="2843067" y="2554647"/>
          <a:ext cx="704336" cy="805922"/>
        </p:xfrm>
        <a:graphic>
          <a:graphicData uri="http://schemas.openxmlformats.org/drawingml/2006/table">
            <a:tbl>
              <a:tblPr firstRow="1" bandRow="1">
                <a:tableStyleId>{2D5ABB26-0587-4C30-8999-92F81FD0307C}</a:tableStyleId>
              </a:tblPr>
              <a:tblGrid>
                <a:gridCol w="235343">
                  <a:extLst>
                    <a:ext uri="{9D8B030D-6E8A-4147-A177-3AD203B41FA5}">
                      <a16:colId xmlns:a16="http://schemas.microsoft.com/office/drawing/2014/main" val="20000"/>
                    </a:ext>
                  </a:extLst>
                </a:gridCol>
                <a:gridCol w="235343">
                  <a:extLst>
                    <a:ext uri="{9D8B030D-6E8A-4147-A177-3AD203B41FA5}">
                      <a16:colId xmlns:a16="http://schemas.microsoft.com/office/drawing/2014/main" val="20001"/>
                    </a:ext>
                  </a:extLst>
                </a:gridCol>
                <a:gridCol w="233650">
                  <a:extLst>
                    <a:ext uri="{9D8B030D-6E8A-4147-A177-3AD203B41FA5}">
                      <a16:colId xmlns:a16="http://schemas.microsoft.com/office/drawing/2014/main" val="20002"/>
                    </a:ext>
                  </a:extLst>
                </a:gridCol>
              </a:tblGrid>
              <a:tr h="259893">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0"/>
                  </a:ext>
                </a:extLst>
              </a:tr>
              <a:tr h="285290">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1"/>
                  </a:ext>
                </a:extLst>
              </a:tr>
              <a:tr h="260739">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dirty="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2"/>
                  </a:ext>
                </a:extLst>
              </a:tr>
            </a:tbl>
          </a:graphicData>
        </a:graphic>
      </p:graphicFrame>
      <p:grpSp>
        <p:nvGrpSpPr>
          <p:cNvPr id="13" name="组合 12">
            <a:extLst>
              <a:ext uri="{FF2B5EF4-FFF2-40B4-BE49-F238E27FC236}">
                <a16:creationId xmlns:a16="http://schemas.microsoft.com/office/drawing/2014/main" id="{FEB8C27A-B5A5-2E78-49EA-D2354AA364FB}"/>
              </a:ext>
            </a:extLst>
          </p:cNvPr>
          <p:cNvGrpSpPr/>
          <p:nvPr/>
        </p:nvGrpSpPr>
        <p:grpSpPr>
          <a:xfrm>
            <a:off x="4810079" y="4603956"/>
            <a:ext cx="887191" cy="1252904"/>
            <a:chOff x="4817116" y="4607371"/>
            <a:chExt cx="887191" cy="1252904"/>
          </a:xfrm>
        </p:grpSpPr>
        <p:grpSp>
          <p:nvGrpSpPr>
            <p:cNvPr id="14" name="object 25">
              <a:extLst>
                <a:ext uri="{FF2B5EF4-FFF2-40B4-BE49-F238E27FC236}">
                  <a16:creationId xmlns:a16="http://schemas.microsoft.com/office/drawing/2014/main" id="{7273505B-2DDA-2786-EACB-DC4125262E0E}"/>
                </a:ext>
              </a:extLst>
            </p:cNvPr>
            <p:cNvGrpSpPr/>
            <p:nvPr/>
          </p:nvGrpSpPr>
          <p:grpSpPr>
            <a:xfrm>
              <a:off x="4817116" y="4607371"/>
              <a:ext cx="887191" cy="1252904"/>
              <a:chOff x="3371341" y="3578605"/>
              <a:chExt cx="665480" cy="939800"/>
            </a:xfrm>
          </p:grpSpPr>
          <p:sp>
            <p:nvSpPr>
              <p:cNvPr id="25" name="object 26">
                <a:extLst>
                  <a:ext uri="{FF2B5EF4-FFF2-40B4-BE49-F238E27FC236}">
                    <a16:creationId xmlns:a16="http://schemas.microsoft.com/office/drawing/2014/main" id="{E3EC9C71-430A-2412-6AAD-0ADBFC39E5FD}"/>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53" name="object 27">
                <a:extLst>
                  <a:ext uri="{FF2B5EF4-FFF2-40B4-BE49-F238E27FC236}">
                    <a16:creationId xmlns:a16="http://schemas.microsoft.com/office/drawing/2014/main" id="{87ADF504-2961-4BF3-37D4-94ADEFED2F89}"/>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22" name="object 28">
              <a:extLst>
                <a:ext uri="{FF2B5EF4-FFF2-40B4-BE49-F238E27FC236}">
                  <a16:creationId xmlns:a16="http://schemas.microsoft.com/office/drawing/2014/main" id="{76A87417-4FF7-9146-83A1-98670ED4676C}"/>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2</a:t>
              </a:r>
              <a:endParaRPr sz="3733" dirty="0">
                <a:latin typeface="Arial Narrow"/>
                <a:cs typeface="Arial Narrow"/>
              </a:endParaRPr>
            </a:p>
          </p:txBody>
        </p:sp>
        <p:sp>
          <p:nvSpPr>
            <p:cNvPr id="24" name="object 29">
              <a:extLst>
                <a:ext uri="{FF2B5EF4-FFF2-40B4-BE49-F238E27FC236}">
                  <a16:creationId xmlns:a16="http://schemas.microsoft.com/office/drawing/2014/main" id="{FE5EC7C7-BAF1-9BB5-328E-6BCCDC493AE6}"/>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sp>
        <p:nvSpPr>
          <p:cNvPr id="56" name="object 64">
            <a:extLst>
              <a:ext uri="{FF2B5EF4-FFF2-40B4-BE49-F238E27FC236}">
                <a16:creationId xmlns:a16="http://schemas.microsoft.com/office/drawing/2014/main" id="{0EC45252-3D04-058E-68BF-D61DC11EEA49}"/>
              </a:ext>
            </a:extLst>
          </p:cNvPr>
          <p:cNvSpPr/>
          <p:nvPr/>
        </p:nvSpPr>
        <p:spPr>
          <a:xfrm>
            <a:off x="2782401" y="2282761"/>
            <a:ext cx="2974799" cy="1219041"/>
          </a:xfrm>
          <a:custGeom>
            <a:avLst/>
            <a:gdLst/>
            <a:ahLst/>
            <a:cxnLst/>
            <a:rect l="l" t="t" r="r" b="b"/>
            <a:pathLst>
              <a:path w="2231390" h="914400">
                <a:moveTo>
                  <a:pt x="0" y="914400"/>
                </a:moveTo>
                <a:lnTo>
                  <a:pt x="640080" y="914400"/>
                </a:lnTo>
                <a:lnTo>
                  <a:pt x="640080" y="0"/>
                </a:lnTo>
                <a:lnTo>
                  <a:pt x="0" y="0"/>
                </a:lnTo>
                <a:lnTo>
                  <a:pt x="0" y="914400"/>
                </a:lnTo>
                <a:close/>
              </a:path>
              <a:path w="2231390" h="914400">
                <a:moveTo>
                  <a:pt x="795527" y="914400"/>
                </a:moveTo>
                <a:lnTo>
                  <a:pt x="1435608" y="914400"/>
                </a:lnTo>
                <a:lnTo>
                  <a:pt x="1435608" y="0"/>
                </a:lnTo>
                <a:lnTo>
                  <a:pt x="795527" y="0"/>
                </a:lnTo>
                <a:lnTo>
                  <a:pt x="795527" y="914400"/>
                </a:lnTo>
                <a:close/>
              </a:path>
              <a:path w="2231390" h="914400">
                <a:moveTo>
                  <a:pt x="1591056" y="914400"/>
                </a:moveTo>
                <a:lnTo>
                  <a:pt x="2231135" y="914400"/>
                </a:lnTo>
                <a:lnTo>
                  <a:pt x="2231135" y="0"/>
                </a:lnTo>
                <a:lnTo>
                  <a:pt x="1591056" y="0"/>
                </a:lnTo>
                <a:lnTo>
                  <a:pt x="1591056" y="914400"/>
                </a:lnTo>
                <a:close/>
              </a:path>
            </a:pathLst>
          </a:custGeom>
          <a:ln w="19050">
            <a:solidFill>
              <a:srgbClr val="636363"/>
            </a:solidFill>
            <a:prstDash val="sysDot"/>
          </a:ln>
        </p:spPr>
        <p:txBody>
          <a:bodyPr wrap="square" lIns="0" tIns="0" rIns="0" bIns="0" rtlCol="0"/>
          <a:lstStyle/>
          <a:p>
            <a:endParaRPr sz="3066"/>
          </a:p>
        </p:txBody>
      </p:sp>
      <p:sp>
        <p:nvSpPr>
          <p:cNvPr id="68" name="object 66">
            <a:extLst>
              <a:ext uri="{FF2B5EF4-FFF2-40B4-BE49-F238E27FC236}">
                <a16:creationId xmlns:a16="http://schemas.microsoft.com/office/drawing/2014/main" id="{66FD06BD-0BB7-627A-751D-5B6EDBE52A62}"/>
              </a:ext>
            </a:extLst>
          </p:cNvPr>
          <p:cNvSpPr txBox="1"/>
          <p:nvPr/>
        </p:nvSpPr>
        <p:spPr>
          <a:xfrm>
            <a:off x="6844111" y="2067975"/>
            <a:ext cx="2047650" cy="305081"/>
          </a:xfrm>
          <a:prstGeom prst="rect">
            <a:avLst/>
          </a:prstGeom>
        </p:spPr>
        <p:txBody>
          <a:bodyPr vert="horz" wrap="square" lIns="0" tIns="17778" rIns="0" bIns="0" rtlCol="0">
            <a:spAutoFit/>
          </a:bodyPr>
          <a:lstStyle/>
          <a:p>
            <a:pPr marL="16932">
              <a:spcBef>
                <a:spcPts val="140"/>
              </a:spcBef>
            </a:pPr>
            <a:r>
              <a:rPr sz="1866" i="1" spc="-173" dirty="0">
                <a:solidFill>
                  <a:srgbClr val="C30037"/>
                </a:solidFill>
                <a:latin typeface="Lucida Sans"/>
                <a:cs typeface="Lucida Sans"/>
              </a:rPr>
              <a:t>Page</a:t>
            </a:r>
            <a:r>
              <a:rPr sz="1866" i="1" spc="-187" dirty="0">
                <a:solidFill>
                  <a:srgbClr val="C30037"/>
                </a:solidFill>
                <a:latin typeface="Lucida Sans"/>
                <a:cs typeface="Lucida Sans"/>
              </a:rPr>
              <a:t> </a:t>
            </a:r>
            <a:r>
              <a:rPr sz="1866" i="1" spc="-33" dirty="0">
                <a:solidFill>
                  <a:srgbClr val="C30037"/>
                </a:solidFill>
                <a:latin typeface="Lucida Sans"/>
                <a:cs typeface="Lucida Sans"/>
              </a:rPr>
              <a:t>2</a:t>
            </a:r>
            <a:r>
              <a:rPr lang="zh-CN" altLang="en-US" sz="1866" i="1" spc="-33" dirty="0">
                <a:solidFill>
                  <a:srgbClr val="C30037"/>
                </a:solidFill>
                <a:latin typeface="Lucida Sans"/>
                <a:cs typeface="Lucida Sans"/>
              </a:rPr>
              <a:t>的地址</a:t>
            </a:r>
            <a:endParaRPr sz="1866" dirty="0">
              <a:latin typeface="Lucida Sans"/>
              <a:cs typeface="Lucida Sans"/>
            </a:endParaRPr>
          </a:p>
        </p:txBody>
      </p:sp>
      <p:sp>
        <p:nvSpPr>
          <p:cNvPr id="67" name="object 65">
            <a:extLst>
              <a:ext uri="{FF2B5EF4-FFF2-40B4-BE49-F238E27FC236}">
                <a16:creationId xmlns:a16="http://schemas.microsoft.com/office/drawing/2014/main" id="{5A3E25CC-2963-4DF7-25F0-434602F2E792}"/>
              </a:ext>
            </a:extLst>
          </p:cNvPr>
          <p:cNvSpPr/>
          <p:nvPr/>
        </p:nvSpPr>
        <p:spPr>
          <a:xfrm>
            <a:off x="4712144" y="1936757"/>
            <a:ext cx="3982201" cy="700949"/>
          </a:xfrm>
          <a:custGeom>
            <a:avLst/>
            <a:gdLst/>
            <a:ahLst/>
            <a:cxnLst/>
            <a:rect l="l" t="t" r="r" b="b"/>
            <a:pathLst>
              <a:path w="2987040" h="525780">
                <a:moveTo>
                  <a:pt x="28575" y="496824"/>
                </a:moveTo>
                <a:lnTo>
                  <a:pt x="0" y="496824"/>
                </a:lnTo>
                <a:lnTo>
                  <a:pt x="0" y="525399"/>
                </a:lnTo>
                <a:lnTo>
                  <a:pt x="28575" y="525399"/>
                </a:lnTo>
                <a:lnTo>
                  <a:pt x="28575" y="496824"/>
                </a:lnTo>
                <a:close/>
              </a:path>
              <a:path w="2987040" h="525780">
                <a:moveTo>
                  <a:pt x="85725" y="496824"/>
                </a:moveTo>
                <a:lnTo>
                  <a:pt x="57150" y="496824"/>
                </a:lnTo>
                <a:lnTo>
                  <a:pt x="57150" y="525399"/>
                </a:lnTo>
                <a:lnTo>
                  <a:pt x="85725" y="525399"/>
                </a:lnTo>
                <a:lnTo>
                  <a:pt x="85725" y="496824"/>
                </a:lnTo>
                <a:close/>
              </a:path>
              <a:path w="2987040" h="525780">
                <a:moveTo>
                  <a:pt x="142875" y="496824"/>
                </a:moveTo>
                <a:lnTo>
                  <a:pt x="114300" y="496824"/>
                </a:lnTo>
                <a:lnTo>
                  <a:pt x="114300" y="525399"/>
                </a:lnTo>
                <a:lnTo>
                  <a:pt x="142875" y="525399"/>
                </a:lnTo>
                <a:lnTo>
                  <a:pt x="142875" y="496824"/>
                </a:lnTo>
                <a:close/>
              </a:path>
              <a:path w="2987040" h="525780">
                <a:moveTo>
                  <a:pt x="200025" y="496824"/>
                </a:moveTo>
                <a:lnTo>
                  <a:pt x="171450" y="496824"/>
                </a:lnTo>
                <a:lnTo>
                  <a:pt x="171450" y="525399"/>
                </a:lnTo>
                <a:lnTo>
                  <a:pt x="200025" y="525399"/>
                </a:lnTo>
                <a:lnTo>
                  <a:pt x="200025" y="496824"/>
                </a:lnTo>
                <a:close/>
              </a:path>
              <a:path w="2987040" h="525780">
                <a:moveTo>
                  <a:pt x="257175" y="496824"/>
                </a:moveTo>
                <a:lnTo>
                  <a:pt x="228600" y="496824"/>
                </a:lnTo>
                <a:lnTo>
                  <a:pt x="228600" y="525399"/>
                </a:lnTo>
                <a:lnTo>
                  <a:pt x="257175" y="525399"/>
                </a:lnTo>
                <a:lnTo>
                  <a:pt x="257175" y="496824"/>
                </a:lnTo>
                <a:close/>
              </a:path>
              <a:path w="2987040" h="525780">
                <a:moveTo>
                  <a:pt x="314325" y="496824"/>
                </a:moveTo>
                <a:lnTo>
                  <a:pt x="285750" y="496824"/>
                </a:lnTo>
                <a:lnTo>
                  <a:pt x="285750" y="525399"/>
                </a:lnTo>
                <a:lnTo>
                  <a:pt x="314325" y="525399"/>
                </a:lnTo>
                <a:lnTo>
                  <a:pt x="314325" y="496824"/>
                </a:lnTo>
                <a:close/>
              </a:path>
              <a:path w="2987040" h="525780">
                <a:moveTo>
                  <a:pt x="371475" y="496824"/>
                </a:moveTo>
                <a:lnTo>
                  <a:pt x="342900" y="496824"/>
                </a:lnTo>
                <a:lnTo>
                  <a:pt x="342900" y="525399"/>
                </a:lnTo>
                <a:lnTo>
                  <a:pt x="371475" y="525399"/>
                </a:lnTo>
                <a:lnTo>
                  <a:pt x="371475" y="496824"/>
                </a:lnTo>
                <a:close/>
              </a:path>
              <a:path w="2987040" h="525780">
                <a:moveTo>
                  <a:pt x="428625" y="496824"/>
                </a:moveTo>
                <a:lnTo>
                  <a:pt x="400050" y="496824"/>
                </a:lnTo>
                <a:lnTo>
                  <a:pt x="400050" y="525399"/>
                </a:lnTo>
                <a:lnTo>
                  <a:pt x="428625" y="525399"/>
                </a:lnTo>
                <a:lnTo>
                  <a:pt x="428625" y="496824"/>
                </a:lnTo>
                <a:close/>
              </a:path>
              <a:path w="2987040" h="525780">
                <a:moveTo>
                  <a:pt x="485775" y="496824"/>
                </a:moveTo>
                <a:lnTo>
                  <a:pt x="457200" y="496824"/>
                </a:lnTo>
                <a:lnTo>
                  <a:pt x="457200" y="525399"/>
                </a:lnTo>
                <a:lnTo>
                  <a:pt x="485775" y="525399"/>
                </a:lnTo>
                <a:lnTo>
                  <a:pt x="485775" y="496824"/>
                </a:lnTo>
                <a:close/>
              </a:path>
              <a:path w="2987040" h="525780">
                <a:moveTo>
                  <a:pt x="542925" y="496824"/>
                </a:moveTo>
                <a:lnTo>
                  <a:pt x="514350" y="496824"/>
                </a:lnTo>
                <a:lnTo>
                  <a:pt x="514350" y="525399"/>
                </a:lnTo>
                <a:lnTo>
                  <a:pt x="542925" y="525399"/>
                </a:lnTo>
                <a:lnTo>
                  <a:pt x="542925" y="496824"/>
                </a:lnTo>
                <a:close/>
              </a:path>
              <a:path w="2987040" h="525780">
                <a:moveTo>
                  <a:pt x="600075" y="496824"/>
                </a:moveTo>
                <a:lnTo>
                  <a:pt x="571500" y="496824"/>
                </a:lnTo>
                <a:lnTo>
                  <a:pt x="571500" y="525399"/>
                </a:lnTo>
                <a:lnTo>
                  <a:pt x="600075" y="525399"/>
                </a:lnTo>
                <a:lnTo>
                  <a:pt x="600075" y="496824"/>
                </a:lnTo>
                <a:close/>
              </a:path>
              <a:path w="2987040" h="525780">
                <a:moveTo>
                  <a:pt x="657225" y="496824"/>
                </a:moveTo>
                <a:lnTo>
                  <a:pt x="628650" y="496824"/>
                </a:lnTo>
                <a:lnTo>
                  <a:pt x="628650" y="525399"/>
                </a:lnTo>
                <a:lnTo>
                  <a:pt x="657225" y="525399"/>
                </a:lnTo>
                <a:lnTo>
                  <a:pt x="657225" y="496824"/>
                </a:lnTo>
                <a:close/>
              </a:path>
              <a:path w="2987040" h="525780">
                <a:moveTo>
                  <a:pt x="714375" y="496824"/>
                </a:moveTo>
                <a:lnTo>
                  <a:pt x="685800" y="496824"/>
                </a:lnTo>
                <a:lnTo>
                  <a:pt x="685800" y="525399"/>
                </a:lnTo>
                <a:lnTo>
                  <a:pt x="714375" y="525399"/>
                </a:lnTo>
                <a:lnTo>
                  <a:pt x="714375" y="496824"/>
                </a:lnTo>
                <a:close/>
              </a:path>
              <a:path w="2987040" h="525780">
                <a:moveTo>
                  <a:pt x="771525" y="496824"/>
                </a:moveTo>
                <a:lnTo>
                  <a:pt x="742950" y="496824"/>
                </a:lnTo>
                <a:lnTo>
                  <a:pt x="742950" y="525399"/>
                </a:lnTo>
                <a:lnTo>
                  <a:pt x="771525" y="525399"/>
                </a:lnTo>
                <a:lnTo>
                  <a:pt x="771525" y="496824"/>
                </a:lnTo>
                <a:close/>
              </a:path>
              <a:path w="2987040" h="525780">
                <a:moveTo>
                  <a:pt x="828675" y="496824"/>
                </a:moveTo>
                <a:lnTo>
                  <a:pt x="800100" y="496824"/>
                </a:lnTo>
                <a:lnTo>
                  <a:pt x="800100" y="525399"/>
                </a:lnTo>
                <a:lnTo>
                  <a:pt x="828675" y="525399"/>
                </a:lnTo>
                <a:lnTo>
                  <a:pt x="828675" y="496824"/>
                </a:lnTo>
                <a:close/>
              </a:path>
              <a:path w="2987040" h="525780">
                <a:moveTo>
                  <a:pt x="885825" y="496824"/>
                </a:moveTo>
                <a:lnTo>
                  <a:pt x="857250" y="496824"/>
                </a:lnTo>
                <a:lnTo>
                  <a:pt x="857250" y="525399"/>
                </a:lnTo>
                <a:lnTo>
                  <a:pt x="885825" y="525399"/>
                </a:lnTo>
                <a:lnTo>
                  <a:pt x="885825" y="496824"/>
                </a:lnTo>
                <a:close/>
              </a:path>
              <a:path w="2987040" h="525780">
                <a:moveTo>
                  <a:pt x="942975" y="496824"/>
                </a:moveTo>
                <a:lnTo>
                  <a:pt x="914400" y="496824"/>
                </a:lnTo>
                <a:lnTo>
                  <a:pt x="914400" y="525399"/>
                </a:lnTo>
                <a:lnTo>
                  <a:pt x="942975" y="525399"/>
                </a:lnTo>
                <a:lnTo>
                  <a:pt x="942975" y="496824"/>
                </a:lnTo>
                <a:close/>
              </a:path>
              <a:path w="2987040" h="525780">
                <a:moveTo>
                  <a:pt x="1000125" y="496824"/>
                </a:moveTo>
                <a:lnTo>
                  <a:pt x="971550" y="496824"/>
                </a:lnTo>
                <a:lnTo>
                  <a:pt x="971550" y="525399"/>
                </a:lnTo>
                <a:lnTo>
                  <a:pt x="1000125" y="525399"/>
                </a:lnTo>
                <a:lnTo>
                  <a:pt x="1000125" y="496824"/>
                </a:lnTo>
                <a:close/>
              </a:path>
              <a:path w="2987040" h="525780">
                <a:moveTo>
                  <a:pt x="1057275" y="496824"/>
                </a:moveTo>
                <a:lnTo>
                  <a:pt x="1028700" y="496824"/>
                </a:lnTo>
                <a:lnTo>
                  <a:pt x="1028700" y="525399"/>
                </a:lnTo>
                <a:lnTo>
                  <a:pt x="1057275" y="525399"/>
                </a:lnTo>
                <a:lnTo>
                  <a:pt x="1057275" y="496824"/>
                </a:lnTo>
                <a:close/>
              </a:path>
              <a:path w="2987040" h="525780">
                <a:moveTo>
                  <a:pt x="1114425" y="496824"/>
                </a:moveTo>
                <a:lnTo>
                  <a:pt x="1085850" y="496824"/>
                </a:lnTo>
                <a:lnTo>
                  <a:pt x="1085850" y="525399"/>
                </a:lnTo>
                <a:lnTo>
                  <a:pt x="1114425" y="525399"/>
                </a:lnTo>
                <a:lnTo>
                  <a:pt x="1114425" y="496824"/>
                </a:lnTo>
                <a:close/>
              </a:path>
              <a:path w="2987040" h="525780">
                <a:moveTo>
                  <a:pt x="1171575" y="496824"/>
                </a:moveTo>
                <a:lnTo>
                  <a:pt x="1143000" y="496824"/>
                </a:lnTo>
                <a:lnTo>
                  <a:pt x="1143000" y="525399"/>
                </a:lnTo>
                <a:lnTo>
                  <a:pt x="1171575" y="525399"/>
                </a:lnTo>
                <a:lnTo>
                  <a:pt x="1171575" y="496824"/>
                </a:lnTo>
                <a:close/>
              </a:path>
              <a:path w="2987040" h="525780">
                <a:moveTo>
                  <a:pt x="1228725" y="496824"/>
                </a:moveTo>
                <a:lnTo>
                  <a:pt x="1200150" y="496824"/>
                </a:lnTo>
                <a:lnTo>
                  <a:pt x="1200150" y="525399"/>
                </a:lnTo>
                <a:lnTo>
                  <a:pt x="1228725" y="525399"/>
                </a:lnTo>
                <a:lnTo>
                  <a:pt x="1228725" y="496824"/>
                </a:lnTo>
                <a:close/>
              </a:path>
              <a:path w="2987040" h="525780">
                <a:moveTo>
                  <a:pt x="1285875" y="496824"/>
                </a:moveTo>
                <a:lnTo>
                  <a:pt x="1257300" y="496824"/>
                </a:lnTo>
                <a:lnTo>
                  <a:pt x="1257300" y="525399"/>
                </a:lnTo>
                <a:lnTo>
                  <a:pt x="1285875" y="525399"/>
                </a:lnTo>
                <a:lnTo>
                  <a:pt x="1285875" y="496824"/>
                </a:lnTo>
                <a:close/>
              </a:path>
              <a:path w="2987040" h="525780">
                <a:moveTo>
                  <a:pt x="1343025" y="496824"/>
                </a:moveTo>
                <a:lnTo>
                  <a:pt x="1314450" y="496824"/>
                </a:lnTo>
                <a:lnTo>
                  <a:pt x="1314450" y="525399"/>
                </a:lnTo>
                <a:lnTo>
                  <a:pt x="1343025" y="525399"/>
                </a:lnTo>
                <a:lnTo>
                  <a:pt x="1343025" y="496824"/>
                </a:lnTo>
                <a:close/>
              </a:path>
              <a:path w="2987040" h="525780">
                <a:moveTo>
                  <a:pt x="1400175" y="496824"/>
                </a:moveTo>
                <a:lnTo>
                  <a:pt x="1371600" y="496824"/>
                </a:lnTo>
                <a:lnTo>
                  <a:pt x="1371600" y="525399"/>
                </a:lnTo>
                <a:lnTo>
                  <a:pt x="1400175" y="525399"/>
                </a:lnTo>
                <a:lnTo>
                  <a:pt x="1400175" y="496824"/>
                </a:lnTo>
                <a:close/>
              </a:path>
              <a:path w="2987040" h="525780">
                <a:moveTo>
                  <a:pt x="1457325" y="496824"/>
                </a:moveTo>
                <a:lnTo>
                  <a:pt x="1428750" y="496824"/>
                </a:lnTo>
                <a:lnTo>
                  <a:pt x="1428750" y="525399"/>
                </a:lnTo>
                <a:lnTo>
                  <a:pt x="1457325" y="525399"/>
                </a:lnTo>
                <a:lnTo>
                  <a:pt x="1457325" y="496824"/>
                </a:lnTo>
                <a:close/>
              </a:path>
              <a:path w="2987040" h="525780">
                <a:moveTo>
                  <a:pt x="1507617" y="496824"/>
                </a:moveTo>
                <a:lnTo>
                  <a:pt x="1493393" y="496824"/>
                </a:lnTo>
                <a:lnTo>
                  <a:pt x="1485900" y="504317"/>
                </a:lnTo>
                <a:lnTo>
                  <a:pt x="1485900" y="525399"/>
                </a:lnTo>
                <a:lnTo>
                  <a:pt x="1501267" y="525399"/>
                </a:lnTo>
                <a:lnTo>
                  <a:pt x="1507617" y="519049"/>
                </a:lnTo>
                <a:lnTo>
                  <a:pt x="1507617" y="496824"/>
                </a:lnTo>
                <a:close/>
              </a:path>
              <a:path w="2987040" h="525780">
                <a:moveTo>
                  <a:pt x="1507617" y="489966"/>
                </a:moveTo>
                <a:lnTo>
                  <a:pt x="1479042" y="489966"/>
                </a:lnTo>
                <a:lnTo>
                  <a:pt x="1479042" y="511175"/>
                </a:lnTo>
                <a:lnTo>
                  <a:pt x="1485900" y="504317"/>
                </a:lnTo>
                <a:lnTo>
                  <a:pt x="1485900" y="496824"/>
                </a:lnTo>
                <a:lnTo>
                  <a:pt x="1507617" y="496824"/>
                </a:lnTo>
                <a:lnTo>
                  <a:pt x="1507617" y="489966"/>
                </a:lnTo>
                <a:close/>
              </a:path>
              <a:path w="2987040" h="525780">
                <a:moveTo>
                  <a:pt x="1493393" y="496824"/>
                </a:moveTo>
                <a:lnTo>
                  <a:pt x="1485900" y="496824"/>
                </a:lnTo>
                <a:lnTo>
                  <a:pt x="1485900" y="504317"/>
                </a:lnTo>
                <a:lnTo>
                  <a:pt x="1493393" y="496824"/>
                </a:lnTo>
                <a:close/>
              </a:path>
              <a:path w="2987040" h="525780">
                <a:moveTo>
                  <a:pt x="1507617" y="432816"/>
                </a:moveTo>
                <a:lnTo>
                  <a:pt x="1479042" y="432816"/>
                </a:lnTo>
                <a:lnTo>
                  <a:pt x="1479042" y="461391"/>
                </a:lnTo>
                <a:lnTo>
                  <a:pt x="1507617" y="461391"/>
                </a:lnTo>
                <a:lnTo>
                  <a:pt x="1507617" y="432816"/>
                </a:lnTo>
                <a:close/>
              </a:path>
              <a:path w="2987040" h="525780">
                <a:moveTo>
                  <a:pt x="1507617" y="375666"/>
                </a:moveTo>
                <a:lnTo>
                  <a:pt x="1479042" y="375666"/>
                </a:lnTo>
                <a:lnTo>
                  <a:pt x="1479042" y="404241"/>
                </a:lnTo>
                <a:lnTo>
                  <a:pt x="1507617" y="404241"/>
                </a:lnTo>
                <a:lnTo>
                  <a:pt x="1507617" y="375666"/>
                </a:lnTo>
                <a:close/>
              </a:path>
              <a:path w="2987040" h="525780">
                <a:moveTo>
                  <a:pt x="1507617" y="318516"/>
                </a:moveTo>
                <a:lnTo>
                  <a:pt x="1479042" y="318516"/>
                </a:lnTo>
                <a:lnTo>
                  <a:pt x="1479042" y="347091"/>
                </a:lnTo>
                <a:lnTo>
                  <a:pt x="1507617" y="347091"/>
                </a:lnTo>
                <a:lnTo>
                  <a:pt x="1507617" y="318516"/>
                </a:lnTo>
                <a:close/>
              </a:path>
              <a:path w="2987040" h="525780">
                <a:moveTo>
                  <a:pt x="1507617" y="261366"/>
                </a:moveTo>
                <a:lnTo>
                  <a:pt x="1479042" y="261366"/>
                </a:lnTo>
                <a:lnTo>
                  <a:pt x="1479042" y="289941"/>
                </a:lnTo>
                <a:lnTo>
                  <a:pt x="1507617" y="289941"/>
                </a:lnTo>
                <a:lnTo>
                  <a:pt x="1507617" y="261366"/>
                </a:lnTo>
                <a:close/>
              </a:path>
              <a:path w="2987040" h="525780">
                <a:moveTo>
                  <a:pt x="1507617" y="204216"/>
                </a:moveTo>
                <a:lnTo>
                  <a:pt x="1479042" y="204216"/>
                </a:lnTo>
                <a:lnTo>
                  <a:pt x="1479042" y="232791"/>
                </a:lnTo>
                <a:lnTo>
                  <a:pt x="1507617" y="232791"/>
                </a:lnTo>
                <a:lnTo>
                  <a:pt x="1507617" y="204216"/>
                </a:lnTo>
                <a:close/>
              </a:path>
              <a:path w="2987040" h="525780">
                <a:moveTo>
                  <a:pt x="1507617" y="147066"/>
                </a:moveTo>
                <a:lnTo>
                  <a:pt x="1479042" y="147066"/>
                </a:lnTo>
                <a:lnTo>
                  <a:pt x="1479042" y="175641"/>
                </a:lnTo>
                <a:lnTo>
                  <a:pt x="1507617" y="175641"/>
                </a:lnTo>
                <a:lnTo>
                  <a:pt x="1507617" y="147066"/>
                </a:lnTo>
                <a:close/>
              </a:path>
              <a:path w="2987040" h="525780">
                <a:moveTo>
                  <a:pt x="1507617" y="89916"/>
                </a:moveTo>
                <a:lnTo>
                  <a:pt x="1479042" y="89916"/>
                </a:lnTo>
                <a:lnTo>
                  <a:pt x="1479042" y="118491"/>
                </a:lnTo>
                <a:lnTo>
                  <a:pt x="1507617" y="118491"/>
                </a:lnTo>
                <a:lnTo>
                  <a:pt x="1507617" y="89916"/>
                </a:lnTo>
                <a:close/>
              </a:path>
              <a:path w="2987040" h="525780">
                <a:moveTo>
                  <a:pt x="1503426" y="28701"/>
                </a:moveTo>
                <a:lnTo>
                  <a:pt x="1485392" y="28701"/>
                </a:lnTo>
                <a:lnTo>
                  <a:pt x="1479042" y="35051"/>
                </a:lnTo>
                <a:lnTo>
                  <a:pt x="1479042" y="61341"/>
                </a:lnTo>
                <a:lnTo>
                  <a:pt x="1507617" y="61341"/>
                </a:lnTo>
                <a:lnTo>
                  <a:pt x="1507617" y="57276"/>
                </a:lnTo>
                <a:lnTo>
                  <a:pt x="1493393" y="57276"/>
                </a:lnTo>
                <a:lnTo>
                  <a:pt x="1503426" y="47154"/>
                </a:lnTo>
                <a:lnTo>
                  <a:pt x="1503426" y="28701"/>
                </a:lnTo>
                <a:close/>
              </a:path>
              <a:path w="2987040" h="525780">
                <a:moveTo>
                  <a:pt x="1503426" y="47154"/>
                </a:moveTo>
                <a:lnTo>
                  <a:pt x="1493393" y="57276"/>
                </a:lnTo>
                <a:lnTo>
                  <a:pt x="1503426" y="57276"/>
                </a:lnTo>
                <a:lnTo>
                  <a:pt x="1503426" y="47154"/>
                </a:lnTo>
                <a:close/>
              </a:path>
              <a:path w="2987040" h="525780">
                <a:moveTo>
                  <a:pt x="1507617" y="42925"/>
                </a:moveTo>
                <a:lnTo>
                  <a:pt x="1503426" y="47154"/>
                </a:lnTo>
                <a:lnTo>
                  <a:pt x="1503426" y="57276"/>
                </a:lnTo>
                <a:lnTo>
                  <a:pt x="1507617" y="57276"/>
                </a:lnTo>
                <a:lnTo>
                  <a:pt x="1507617" y="42925"/>
                </a:lnTo>
                <a:close/>
              </a:path>
              <a:path w="2987040" h="525780">
                <a:moveTo>
                  <a:pt x="1560576" y="28701"/>
                </a:moveTo>
                <a:lnTo>
                  <a:pt x="1532001" y="28701"/>
                </a:lnTo>
                <a:lnTo>
                  <a:pt x="1532001" y="57276"/>
                </a:lnTo>
                <a:lnTo>
                  <a:pt x="1560576" y="57276"/>
                </a:lnTo>
                <a:lnTo>
                  <a:pt x="1560576" y="28701"/>
                </a:lnTo>
                <a:close/>
              </a:path>
              <a:path w="2987040" h="525780">
                <a:moveTo>
                  <a:pt x="1617726" y="28701"/>
                </a:moveTo>
                <a:lnTo>
                  <a:pt x="1589151" y="28701"/>
                </a:lnTo>
                <a:lnTo>
                  <a:pt x="1589151" y="57276"/>
                </a:lnTo>
                <a:lnTo>
                  <a:pt x="1617726" y="57276"/>
                </a:lnTo>
                <a:lnTo>
                  <a:pt x="1617726" y="28701"/>
                </a:lnTo>
                <a:close/>
              </a:path>
              <a:path w="2987040" h="525780">
                <a:moveTo>
                  <a:pt x="1674876" y="28701"/>
                </a:moveTo>
                <a:lnTo>
                  <a:pt x="1646301" y="28701"/>
                </a:lnTo>
                <a:lnTo>
                  <a:pt x="1646301" y="57276"/>
                </a:lnTo>
                <a:lnTo>
                  <a:pt x="1674876" y="57276"/>
                </a:lnTo>
                <a:lnTo>
                  <a:pt x="1674876" y="28701"/>
                </a:lnTo>
                <a:close/>
              </a:path>
              <a:path w="2987040" h="525780">
                <a:moveTo>
                  <a:pt x="1732026" y="28701"/>
                </a:moveTo>
                <a:lnTo>
                  <a:pt x="1703451" y="28701"/>
                </a:lnTo>
                <a:lnTo>
                  <a:pt x="1703451" y="57276"/>
                </a:lnTo>
                <a:lnTo>
                  <a:pt x="1732026" y="57276"/>
                </a:lnTo>
                <a:lnTo>
                  <a:pt x="1732026" y="28701"/>
                </a:lnTo>
                <a:close/>
              </a:path>
              <a:path w="2987040" h="525780">
                <a:moveTo>
                  <a:pt x="1789176" y="28701"/>
                </a:moveTo>
                <a:lnTo>
                  <a:pt x="1760601" y="28701"/>
                </a:lnTo>
                <a:lnTo>
                  <a:pt x="1760601" y="57276"/>
                </a:lnTo>
                <a:lnTo>
                  <a:pt x="1789176" y="57276"/>
                </a:lnTo>
                <a:lnTo>
                  <a:pt x="1789176" y="28701"/>
                </a:lnTo>
                <a:close/>
              </a:path>
              <a:path w="2987040" h="525780">
                <a:moveTo>
                  <a:pt x="1846326" y="28701"/>
                </a:moveTo>
                <a:lnTo>
                  <a:pt x="1817751" y="28701"/>
                </a:lnTo>
                <a:lnTo>
                  <a:pt x="1817751" y="57276"/>
                </a:lnTo>
                <a:lnTo>
                  <a:pt x="1846326" y="57276"/>
                </a:lnTo>
                <a:lnTo>
                  <a:pt x="1846326" y="28701"/>
                </a:lnTo>
                <a:close/>
              </a:path>
              <a:path w="2987040" h="525780">
                <a:moveTo>
                  <a:pt x="1903476" y="28701"/>
                </a:moveTo>
                <a:lnTo>
                  <a:pt x="1874901" y="28701"/>
                </a:lnTo>
                <a:lnTo>
                  <a:pt x="1874901" y="57276"/>
                </a:lnTo>
                <a:lnTo>
                  <a:pt x="1903476" y="57276"/>
                </a:lnTo>
                <a:lnTo>
                  <a:pt x="1903476" y="28701"/>
                </a:lnTo>
                <a:close/>
              </a:path>
              <a:path w="2987040" h="525780">
                <a:moveTo>
                  <a:pt x="1960626" y="28701"/>
                </a:moveTo>
                <a:lnTo>
                  <a:pt x="1932051" y="28701"/>
                </a:lnTo>
                <a:lnTo>
                  <a:pt x="1932051" y="57276"/>
                </a:lnTo>
                <a:lnTo>
                  <a:pt x="1960626" y="57276"/>
                </a:lnTo>
                <a:lnTo>
                  <a:pt x="1960626" y="28701"/>
                </a:lnTo>
                <a:close/>
              </a:path>
              <a:path w="2987040" h="525780">
                <a:moveTo>
                  <a:pt x="2017776" y="28701"/>
                </a:moveTo>
                <a:lnTo>
                  <a:pt x="1989201" y="28701"/>
                </a:lnTo>
                <a:lnTo>
                  <a:pt x="1989201" y="57276"/>
                </a:lnTo>
                <a:lnTo>
                  <a:pt x="2017776" y="57276"/>
                </a:lnTo>
                <a:lnTo>
                  <a:pt x="2017776" y="28701"/>
                </a:lnTo>
                <a:close/>
              </a:path>
              <a:path w="2987040" h="525780">
                <a:moveTo>
                  <a:pt x="2074926" y="28701"/>
                </a:moveTo>
                <a:lnTo>
                  <a:pt x="2046351" y="28701"/>
                </a:lnTo>
                <a:lnTo>
                  <a:pt x="2046351" y="57276"/>
                </a:lnTo>
                <a:lnTo>
                  <a:pt x="2074926" y="57276"/>
                </a:lnTo>
                <a:lnTo>
                  <a:pt x="2074926" y="28701"/>
                </a:lnTo>
                <a:close/>
              </a:path>
              <a:path w="2987040" h="525780">
                <a:moveTo>
                  <a:pt x="2132076" y="28701"/>
                </a:moveTo>
                <a:lnTo>
                  <a:pt x="2103501" y="28701"/>
                </a:lnTo>
                <a:lnTo>
                  <a:pt x="2103501" y="57276"/>
                </a:lnTo>
                <a:lnTo>
                  <a:pt x="2132076" y="57276"/>
                </a:lnTo>
                <a:lnTo>
                  <a:pt x="2132076" y="28701"/>
                </a:lnTo>
                <a:close/>
              </a:path>
              <a:path w="2987040" h="525780">
                <a:moveTo>
                  <a:pt x="2189226" y="28701"/>
                </a:moveTo>
                <a:lnTo>
                  <a:pt x="2160651" y="28701"/>
                </a:lnTo>
                <a:lnTo>
                  <a:pt x="2160651" y="57276"/>
                </a:lnTo>
                <a:lnTo>
                  <a:pt x="2189226" y="57276"/>
                </a:lnTo>
                <a:lnTo>
                  <a:pt x="2189226" y="28701"/>
                </a:lnTo>
                <a:close/>
              </a:path>
              <a:path w="2987040" h="525780">
                <a:moveTo>
                  <a:pt x="2246376" y="28701"/>
                </a:moveTo>
                <a:lnTo>
                  <a:pt x="2217801" y="28701"/>
                </a:lnTo>
                <a:lnTo>
                  <a:pt x="2217801" y="57276"/>
                </a:lnTo>
                <a:lnTo>
                  <a:pt x="2246376" y="57276"/>
                </a:lnTo>
                <a:lnTo>
                  <a:pt x="2246376" y="28701"/>
                </a:lnTo>
                <a:close/>
              </a:path>
              <a:path w="2987040" h="525780">
                <a:moveTo>
                  <a:pt x="2303526" y="28701"/>
                </a:moveTo>
                <a:lnTo>
                  <a:pt x="2274951" y="28701"/>
                </a:lnTo>
                <a:lnTo>
                  <a:pt x="2274951" y="57276"/>
                </a:lnTo>
                <a:lnTo>
                  <a:pt x="2303526" y="57276"/>
                </a:lnTo>
                <a:lnTo>
                  <a:pt x="2303526" y="28701"/>
                </a:lnTo>
                <a:close/>
              </a:path>
              <a:path w="2987040" h="525780">
                <a:moveTo>
                  <a:pt x="2360676" y="28701"/>
                </a:moveTo>
                <a:lnTo>
                  <a:pt x="2332101" y="28701"/>
                </a:lnTo>
                <a:lnTo>
                  <a:pt x="2332101" y="57276"/>
                </a:lnTo>
                <a:lnTo>
                  <a:pt x="2360676" y="57276"/>
                </a:lnTo>
                <a:lnTo>
                  <a:pt x="2360676" y="28701"/>
                </a:lnTo>
                <a:close/>
              </a:path>
              <a:path w="2987040" h="525780">
                <a:moveTo>
                  <a:pt x="2417826" y="28701"/>
                </a:moveTo>
                <a:lnTo>
                  <a:pt x="2389251" y="28701"/>
                </a:lnTo>
                <a:lnTo>
                  <a:pt x="2389251" y="57276"/>
                </a:lnTo>
                <a:lnTo>
                  <a:pt x="2417826" y="57276"/>
                </a:lnTo>
                <a:lnTo>
                  <a:pt x="2417826" y="28701"/>
                </a:lnTo>
                <a:close/>
              </a:path>
              <a:path w="2987040" h="525780">
                <a:moveTo>
                  <a:pt x="2474976" y="28701"/>
                </a:moveTo>
                <a:lnTo>
                  <a:pt x="2446401" y="28701"/>
                </a:lnTo>
                <a:lnTo>
                  <a:pt x="2446401" y="57276"/>
                </a:lnTo>
                <a:lnTo>
                  <a:pt x="2474976" y="57276"/>
                </a:lnTo>
                <a:lnTo>
                  <a:pt x="2474976" y="28701"/>
                </a:lnTo>
                <a:close/>
              </a:path>
              <a:path w="2987040" h="525780">
                <a:moveTo>
                  <a:pt x="2532126" y="28701"/>
                </a:moveTo>
                <a:lnTo>
                  <a:pt x="2503551" y="28701"/>
                </a:lnTo>
                <a:lnTo>
                  <a:pt x="2503551" y="57276"/>
                </a:lnTo>
                <a:lnTo>
                  <a:pt x="2532126" y="57276"/>
                </a:lnTo>
                <a:lnTo>
                  <a:pt x="2532126" y="28701"/>
                </a:lnTo>
                <a:close/>
              </a:path>
              <a:path w="2987040" h="525780">
                <a:moveTo>
                  <a:pt x="2589276" y="28701"/>
                </a:moveTo>
                <a:lnTo>
                  <a:pt x="2560701" y="28701"/>
                </a:lnTo>
                <a:lnTo>
                  <a:pt x="2560701" y="57276"/>
                </a:lnTo>
                <a:lnTo>
                  <a:pt x="2589276" y="57276"/>
                </a:lnTo>
                <a:lnTo>
                  <a:pt x="2589276" y="28701"/>
                </a:lnTo>
                <a:close/>
              </a:path>
              <a:path w="2987040" h="525780">
                <a:moveTo>
                  <a:pt x="2646426" y="28701"/>
                </a:moveTo>
                <a:lnTo>
                  <a:pt x="2617851" y="28701"/>
                </a:lnTo>
                <a:lnTo>
                  <a:pt x="2617851" y="57276"/>
                </a:lnTo>
                <a:lnTo>
                  <a:pt x="2646426" y="57276"/>
                </a:lnTo>
                <a:lnTo>
                  <a:pt x="2646426" y="28701"/>
                </a:lnTo>
                <a:close/>
              </a:path>
              <a:path w="2987040" h="525780">
                <a:moveTo>
                  <a:pt x="2703576" y="28701"/>
                </a:moveTo>
                <a:lnTo>
                  <a:pt x="2675001" y="28701"/>
                </a:lnTo>
                <a:lnTo>
                  <a:pt x="2675001" y="57276"/>
                </a:lnTo>
                <a:lnTo>
                  <a:pt x="2703576" y="57276"/>
                </a:lnTo>
                <a:lnTo>
                  <a:pt x="2703576" y="28701"/>
                </a:lnTo>
                <a:close/>
              </a:path>
              <a:path w="2987040" h="525780">
                <a:moveTo>
                  <a:pt x="2760726" y="28701"/>
                </a:moveTo>
                <a:lnTo>
                  <a:pt x="2732151" y="28701"/>
                </a:lnTo>
                <a:lnTo>
                  <a:pt x="2732151" y="57276"/>
                </a:lnTo>
                <a:lnTo>
                  <a:pt x="2760726" y="57276"/>
                </a:lnTo>
                <a:lnTo>
                  <a:pt x="2760726" y="28701"/>
                </a:lnTo>
                <a:close/>
              </a:path>
              <a:path w="2987040" h="525780">
                <a:moveTo>
                  <a:pt x="2817876" y="28701"/>
                </a:moveTo>
                <a:lnTo>
                  <a:pt x="2789301" y="28701"/>
                </a:lnTo>
                <a:lnTo>
                  <a:pt x="2789301" y="57276"/>
                </a:lnTo>
                <a:lnTo>
                  <a:pt x="2817876" y="57276"/>
                </a:lnTo>
                <a:lnTo>
                  <a:pt x="2817876" y="28701"/>
                </a:lnTo>
                <a:close/>
              </a:path>
              <a:path w="2987040" h="525780">
                <a:moveTo>
                  <a:pt x="2875026" y="28701"/>
                </a:moveTo>
                <a:lnTo>
                  <a:pt x="2846451" y="28701"/>
                </a:lnTo>
                <a:lnTo>
                  <a:pt x="2846451" y="57276"/>
                </a:lnTo>
                <a:lnTo>
                  <a:pt x="2875026" y="57276"/>
                </a:lnTo>
                <a:lnTo>
                  <a:pt x="2875026" y="28701"/>
                </a:lnTo>
                <a:close/>
              </a:path>
              <a:path w="2987040" h="525780">
                <a:moveTo>
                  <a:pt x="2900934" y="0"/>
                </a:moveTo>
                <a:lnTo>
                  <a:pt x="2900934" y="85725"/>
                </a:lnTo>
                <a:lnTo>
                  <a:pt x="2957914" y="57276"/>
                </a:lnTo>
                <a:lnTo>
                  <a:pt x="2903601" y="57276"/>
                </a:lnTo>
                <a:lnTo>
                  <a:pt x="2903601" y="28701"/>
                </a:lnTo>
                <a:lnTo>
                  <a:pt x="2958253" y="28701"/>
                </a:lnTo>
                <a:lnTo>
                  <a:pt x="2900934" y="0"/>
                </a:lnTo>
                <a:close/>
              </a:path>
              <a:path w="2987040" h="525780">
                <a:moveTo>
                  <a:pt x="2915285" y="28701"/>
                </a:moveTo>
                <a:lnTo>
                  <a:pt x="2903601" y="28701"/>
                </a:lnTo>
                <a:lnTo>
                  <a:pt x="2903601" y="57276"/>
                </a:lnTo>
                <a:lnTo>
                  <a:pt x="2915285" y="57276"/>
                </a:lnTo>
                <a:lnTo>
                  <a:pt x="2915285" y="28701"/>
                </a:lnTo>
                <a:close/>
              </a:path>
              <a:path w="2987040" h="525780">
                <a:moveTo>
                  <a:pt x="2958253" y="28701"/>
                </a:moveTo>
                <a:lnTo>
                  <a:pt x="2915285" y="28701"/>
                </a:lnTo>
                <a:lnTo>
                  <a:pt x="2915285" y="57276"/>
                </a:lnTo>
                <a:lnTo>
                  <a:pt x="2957914" y="57276"/>
                </a:lnTo>
                <a:lnTo>
                  <a:pt x="2986659" y="42925"/>
                </a:lnTo>
                <a:lnTo>
                  <a:pt x="2958253" y="28701"/>
                </a:lnTo>
                <a:close/>
              </a:path>
            </a:pathLst>
          </a:custGeom>
          <a:solidFill>
            <a:srgbClr val="C30037"/>
          </a:solidFill>
        </p:spPr>
        <p:txBody>
          <a:bodyPr wrap="square" lIns="0" tIns="0" rIns="0" bIns="0" rtlCol="0"/>
          <a:lstStyle/>
          <a:p>
            <a:endParaRPr sz="3066"/>
          </a:p>
        </p:txBody>
      </p:sp>
      <p:sp>
        <p:nvSpPr>
          <p:cNvPr id="91" name="箭头: 上 90">
            <a:extLst>
              <a:ext uri="{FF2B5EF4-FFF2-40B4-BE49-F238E27FC236}">
                <a16:creationId xmlns:a16="http://schemas.microsoft.com/office/drawing/2014/main" id="{872DA13D-8276-6CD9-19DF-32DFD637E66C}"/>
              </a:ext>
            </a:extLst>
          </p:cNvPr>
          <p:cNvSpPr/>
          <p:nvPr/>
        </p:nvSpPr>
        <p:spPr>
          <a:xfrm>
            <a:off x="4979134" y="3875697"/>
            <a:ext cx="468000" cy="612000"/>
          </a:xfrm>
          <a:prstGeom prst="upArrow">
            <a:avLst/>
          </a:prstGeom>
          <a:solidFill>
            <a:srgbClr val="C3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箭头: 上 3">
            <a:extLst>
              <a:ext uri="{FF2B5EF4-FFF2-40B4-BE49-F238E27FC236}">
                <a16:creationId xmlns:a16="http://schemas.microsoft.com/office/drawing/2014/main" id="{CF2BCDB9-8D47-4B61-C7D1-C1CA84407E6B}"/>
              </a:ext>
            </a:extLst>
          </p:cNvPr>
          <p:cNvSpPr/>
          <p:nvPr/>
        </p:nvSpPr>
        <p:spPr>
          <a:xfrm>
            <a:off x="2890800" y="3877517"/>
            <a:ext cx="468000" cy="612000"/>
          </a:xfrm>
          <a:prstGeom prst="upArrow">
            <a:avLst/>
          </a:prstGeom>
          <a:solidFill>
            <a:srgbClr val="C3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8" name="音频 77">
            <a:hlinkClick r:id="" action="ppaction://media"/>
            <a:extLst>
              <a:ext uri="{FF2B5EF4-FFF2-40B4-BE49-F238E27FC236}">
                <a16:creationId xmlns:a16="http://schemas.microsoft.com/office/drawing/2014/main" id="{C9E82B48-B6E6-E3C4-7745-D3EB2E0A97E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84" t="-203184" r="-203184" b="-203184"/>
          <a:stretch>
            <a:fillRect/>
          </a:stretch>
        </p:blipFill>
        <p:spPr>
          <a:xfrm>
            <a:off x="10050222" y="4719397"/>
            <a:ext cx="2057876" cy="2057876"/>
          </a:xfrm>
          <a:prstGeom prst="ellipse">
            <a:avLst/>
          </a:prstGeom>
        </p:spPr>
      </p:pic>
    </p:spTree>
    <p:custDataLst>
      <p:tags r:id="rId1"/>
    </p:custDataLst>
    <p:extLst>
      <p:ext uri="{BB962C8B-B14F-4D97-AF65-F5344CB8AC3E}">
        <p14:creationId xmlns:p14="http://schemas.microsoft.com/office/powerpoint/2010/main" val="3635551105"/>
      </p:ext>
    </p:extLst>
  </p:cSld>
  <p:clrMapOvr>
    <a:masterClrMapping/>
  </p:clrMapOvr>
  <mc:AlternateContent xmlns:mc="http://schemas.openxmlformats.org/markup-compatibility/2006" xmlns:p14="http://schemas.microsoft.com/office/powerpoint/2010/main">
    <mc:Choice Requires="p14">
      <p:transition spd="slow" p14:dur="2000" advTm="46026"/>
    </mc:Choice>
    <mc:Fallback xmlns="">
      <p:transition spd="slow" advTm="46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500"/>
                            </p:stCondLst>
                            <p:childTnLst>
                              <p:par>
                                <p:cTn id="20" presetID="42" presetClass="path" presetSubtype="0" accel="50000" decel="50000" fill="hold" nodeType="afterEffect">
                                  <p:stCondLst>
                                    <p:cond delay="0"/>
                                  </p:stCondLst>
                                  <p:childTnLst>
                                    <p:animMotion origin="layout" path="M -0.08048 -0.34043 L 4.51621E-6 -3.53622E-6 " pathEditMode="relative" rAng="0" ptsTypes="AA">
                                      <p:cBhvr>
                                        <p:cTn id="21" dur="2000" spd="-100000" fill="hold"/>
                                        <p:tgtEl>
                                          <p:spTgt spid="13"/>
                                        </p:tgtEl>
                                        <p:attrNameLst>
                                          <p:attrName>ppt_x</p:attrName>
                                          <p:attrName>ppt_y</p:attrName>
                                        </p:attrNameLst>
                                      </p:cBhvr>
                                      <p:rCtr x="4024" y="17010"/>
                                    </p:animMotion>
                                  </p:childTnLst>
                                </p:cTn>
                              </p:par>
                              <p:par>
                                <p:cTn id="22" presetID="12" presetClass="entr" presetSubtype="4"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additive="base">
                                        <p:cTn id="24" dur="500"/>
                                        <p:tgtEl>
                                          <p:spTgt spid="91"/>
                                        </p:tgtEl>
                                        <p:attrNameLst>
                                          <p:attrName>ppt_y</p:attrName>
                                        </p:attrNameLst>
                                      </p:cBhvr>
                                      <p:tavLst>
                                        <p:tav tm="0">
                                          <p:val>
                                            <p:strVal val="#ppt_y+#ppt_h*1.125000"/>
                                          </p:val>
                                        </p:tav>
                                        <p:tav tm="100000">
                                          <p:val>
                                            <p:strVal val="#ppt_y"/>
                                          </p:val>
                                        </p:tav>
                                      </p:tavLst>
                                    </p:anim>
                                    <p:animEffect transition="in" filter="wipe(up)">
                                      <p:cBhvr>
                                        <p:cTn id="25" dur="500"/>
                                        <p:tgtEl>
                                          <p:spTgt spid="91"/>
                                        </p:tgtEl>
                                      </p:cBhvr>
                                    </p:animEffect>
                                  </p:childTnLst>
                                </p:cTn>
                              </p:par>
                            </p:childTnLst>
                          </p:cTn>
                        </p:par>
                        <p:par>
                          <p:cTn id="26" fill="hold">
                            <p:stCondLst>
                              <p:cond delay="2500"/>
                            </p:stCondLst>
                            <p:childTnLst>
                              <p:par>
                                <p:cTn id="27" presetID="1" presetClass="entr" presetSubtype="0"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par>
                          <p:cTn id="31" fill="hold">
                            <p:stCondLst>
                              <p:cond delay="2500"/>
                            </p:stCondLst>
                            <p:childTnLst>
                              <p:par>
                                <p:cTn id="32" presetID="35" presetClass="emph" presetSubtype="0" repeatCount="3000" fill="hold" nodeType="afterEffect">
                                  <p:stCondLst>
                                    <p:cond delay="10000"/>
                                  </p:stCondLst>
                                  <p:childTnLst>
                                    <p:anim calcmode="discrete" valueType="str">
                                      <p:cBhvr>
                                        <p:cTn id="33"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78"/>
                </p:tgtEl>
              </p:cMediaNode>
            </p:audio>
          </p:childTnLst>
        </p:cTn>
      </p:par>
    </p:tnLst>
    <p:bldLst>
      <p:bldP spid="9" grpId="0"/>
      <p:bldP spid="68" grpId="0"/>
      <p:bldP spid="67" grpId="0" animBg="1"/>
      <p:bldP spid="91"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74E23-274C-DE5C-7044-2C4B0C96661C}"/>
            </a:ext>
          </a:extLst>
        </p:cNvPr>
        <p:cNvGrpSpPr/>
        <p:nvPr/>
      </p:nvGrpSpPr>
      <p:grpSpPr>
        <a:xfrm>
          <a:off x="0" y="0"/>
          <a:ext cx="0" cy="0"/>
          <a:chOff x="0" y="0"/>
          <a:chExt cx="0" cy="0"/>
        </a:xfrm>
      </p:grpSpPr>
      <p:grpSp>
        <p:nvGrpSpPr>
          <p:cNvPr id="18" name="object 7">
            <a:extLst>
              <a:ext uri="{FF2B5EF4-FFF2-40B4-BE49-F238E27FC236}">
                <a16:creationId xmlns:a16="http://schemas.microsoft.com/office/drawing/2014/main" id="{B8851A82-948B-8ACE-6871-F1DD2D98678B}"/>
              </a:ext>
            </a:extLst>
          </p:cNvPr>
          <p:cNvGrpSpPr/>
          <p:nvPr/>
        </p:nvGrpSpPr>
        <p:grpSpPr>
          <a:xfrm>
            <a:off x="765497" y="4062529"/>
            <a:ext cx="10913806" cy="2087608"/>
            <a:chOff x="332231" y="3169920"/>
            <a:chExt cx="8186420" cy="1565910"/>
          </a:xfrm>
        </p:grpSpPr>
        <p:sp>
          <p:nvSpPr>
            <p:cNvPr id="19" name="object 8">
              <a:extLst>
                <a:ext uri="{FF2B5EF4-FFF2-40B4-BE49-F238E27FC236}">
                  <a16:creationId xmlns:a16="http://schemas.microsoft.com/office/drawing/2014/main" id="{D64ABD7F-60C3-12D2-15CA-19A20D031C67}"/>
                </a:ext>
              </a:extLst>
            </p:cNvPr>
            <p:cNvSpPr/>
            <p:nvPr/>
          </p:nvSpPr>
          <p:spPr>
            <a:xfrm>
              <a:off x="332231" y="3169920"/>
              <a:ext cx="8186420" cy="0"/>
            </a:xfrm>
            <a:custGeom>
              <a:avLst/>
              <a:gdLst/>
              <a:ahLst/>
              <a:cxnLst/>
              <a:rect l="l" t="t" r="r" b="b"/>
              <a:pathLst>
                <a:path w="8186420">
                  <a:moveTo>
                    <a:pt x="0" y="0"/>
                  </a:moveTo>
                  <a:lnTo>
                    <a:pt x="8186293" y="0"/>
                  </a:lnTo>
                </a:path>
              </a:pathLst>
            </a:custGeom>
            <a:ln w="12700">
              <a:solidFill>
                <a:srgbClr val="636363"/>
              </a:solidFill>
              <a:prstDash val="sysDot"/>
            </a:ln>
          </p:spPr>
          <p:txBody>
            <a:bodyPr wrap="square" lIns="0" tIns="0" rIns="0" bIns="0" rtlCol="0"/>
            <a:lstStyle/>
            <a:p>
              <a:endParaRPr sz="3066"/>
            </a:p>
          </p:txBody>
        </p:sp>
        <p:sp>
          <p:nvSpPr>
            <p:cNvPr id="20" name="object 9">
              <a:extLst>
                <a:ext uri="{FF2B5EF4-FFF2-40B4-BE49-F238E27FC236}">
                  <a16:creationId xmlns:a16="http://schemas.microsoft.com/office/drawing/2014/main" id="{8A230F9C-F825-FD00-D3BF-BB870780F9DF}"/>
                </a:ext>
              </a:extLst>
            </p:cNvPr>
            <p:cNvSpPr/>
            <p:nvPr/>
          </p:nvSpPr>
          <p:spPr>
            <a:xfrm>
              <a:off x="1698498" y="3364229"/>
              <a:ext cx="5416905" cy="1371600"/>
            </a:xfrm>
            <a:custGeom>
              <a:avLst/>
              <a:gdLst/>
              <a:ahLst/>
              <a:cxnLst/>
              <a:rect l="l" t="t" r="r" b="b"/>
              <a:pathLst>
                <a:path w="5029200" h="1371600">
                  <a:moveTo>
                    <a:pt x="5029200" y="0"/>
                  </a:moveTo>
                  <a:lnTo>
                    <a:pt x="0" y="0"/>
                  </a:lnTo>
                  <a:lnTo>
                    <a:pt x="0" y="1371600"/>
                  </a:lnTo>
                  <a:lnTo>
                    <a:pt x="5029200" y="1371600"/>
                  </a:lnTo>
                  <a:lnTo>
                    <a:pt x="5029200" y="0"/>
                  </a:lnTo>
                  <a:close/>
                </a:path>
              </a:pathLst>
            </a:custGeom>
            <a:solidFill>
              <a:srgbClr val="F1F1F1"/>
            </a:solidFill>
          </p:spPr>
          <p:txBody>
            <a:bodyPr wrap="square" lIns="0" tIns="0" rIns="0" bIns="0" rtlCol="0"/>
            <a:lstStyle/>
            <a:p>
              <a:endParaRPr sz="3066"/>
            </a:p>
          </p:txBody>
        </p:sp>
        <p:sp>
          <p:nvSpPr>
            <p:cNvPr id="21" name="object 10">
              <a:extLst>
                <a:ext uri="{FF2B5EF4-FFF2-40B4-BE49-F238E27FC236}">
                  <a16:creationId xmlns:a16="http://schemas.microsoft.com/office/drawing/2014/main" id="{1A44AF85-1BBF-57C5-C791-7190059403BF}"/>
                </a:ext>
              </a:extLst>
            </p:cNvPr>
            <p:cNvSpPr/>
            <p:nvPr/>
          </p:nvSpPr>
          <p:spPr>
            <a:xfrm>
              <a:off x="1698498" y="3364230"/>
              <a:ext cx="5416549" cy="1371600"/>
            </a:xfrm>
            <a:custGeom>
              <a:avLst/>
              <a:gdLst/>
              <a:ahLst/>
              <a:cxnLst/>
              <a:rect l="l" t="t" r="r" b="b"/>
              <a:pathLst>
                <a:path w="5029200" h="1371600">
                  <a:moveTo>
                    <a:pt x="0" y="1371600"/>
                  </a:moveTo>
                  <a:lnTo>
                    <a:pt x="5029200" y="1371600"/>
                  </a:lnTo>
                  <a:lnTo>
                    <a:pt x="5029200" y="0"/>
                  </a:lnTo>
                  <a:lnTo>
                    <a:pt x="0" y="0"/>
                  </a:lnTo>
                  <a:lnTo>
                    <a:pt x="0" y="1371600"/>
                  </a:lnTo>
                  <a:close/>
                </a:path>
              </a:pathLst>
            </a:custGeom>
            <a:ln w="25400">
              <a:solidFill>
                <a:srgbClr val="636363"/>
              </a:solidFill>
            </a:ln>
          </p:spPr>
          <p:txBody>
            <a:bodyPr wrap="square" lIns="0" tIns="0" rIns="0" bIns="0" rtlCol="0"/>
            <a:lstStyle/>
            <a:p>
              <a:endParaRPr sz="3066"/>
            </a:p>
          </p:txBody>
        </p:sp>
      </p:grpSp>
      <p:grpSp>
        <p:nvGrpSpPr>
          <p:cNvPr id="50" name="object 39">
            <a:extLst>
              <a:ext uri="{FF2B5EF4-FFF2-40B4-BE49-F238E27FC236}">
                <a16:creationId xmlns:a16="http://schemas.microsoft.com/office/drawing/2014/main" id="{657949F1-AA80-7AC5-1031-4ECE4DBAFAFE}"/>
              </a:ext>
            </a:extLst>
          </p:cNvPr>
          <p:cNvGrpSpPr/>
          <p:nvPr/>
        </p:nvGrpSpPr>
        <p:grpSpPr>
          <a:xfrm>
            <a:off x="2575579" y="1976400"/>
            <a:ext cx="3467242" cy="1828566"/>
            <a:chOff x="1715700" y="1604010"/>
            <a:chExt cx="2580580" cy="1371605"/>
          </a:xfrm>
        </p:grpSpPr>
        <p:sp>
          <p:nvSpPr>
            <p:cNvPr id="51" name="object 40">
              <a:extLst>
                <a:ext uri="{FF2B5EF4-FFF2-40B4-BE49-F238E27FC236}">
                  <a16:creationId xmlns:a16="http://schemas.microsoft.com/office/drawing/2014/main" id="{7AF86432-C9EA-A84C-7BEA-638E624E97C7}"/>
                </a:ext>
              </a:extLst>
            </p:cNvPr>
            <p:cNvSpPr/>
            <p:nvPr/>
          </p:nvSpPr>
          <p:spPr>
            <a:xfrm>
              <a:off x="1715700" y="1604015"/>
              <a:ext cx="2560320" cy="1371600"/>
            </a:xfrm>
            <a:custGeom>
              <a:avLst/>
              <a:gdLst/>
              <a:ahLst/>
              <a:cxnLst/>
              <a:rect l="l" t="t" r="r" b="b"/>
              <a:pathLst>
                <a:path w="2560320" h="1371600">
                  <a:moveTo>
                    <a:pt x="2560320" y="0"/>
                  </a:moveTo>
                  <a:lnTo>
                    <a:pt x="0" y="0"/>
                  </a:lnTo>
                  <a:lnTo>
                    <a:pt x="0" y="1371600"/>
                  </a:lnTo>
                  <a:lnTo>
                    <a:pt x="2560320" y="1371600"/>
                  </a:lnTo>
                  <a:lnTo>
                    <a:pt x="2560320" y="0"/>
                  </a:lnTo>
                  <a:close/>
                </a:path>
              </a:pathLst>
            </a:custGeom>
            <a:solidFill>
              <a:srgbClr val="F1F1F1"/>
            </a:solidFill>
          </p:spPr>
          <p:txBody>
            <a:bodyPr wrap="square" lIns="0" tIns="0" rIns="0" bIns="0" rtlCol="0"/>
            <a:lstStyle/>
            <a:p>
              <a:endParaRPr sz="3066"/>
            </a:p>
          </p:txBody>
        </p:sp>
        <p:sp>
          <p:nvSpPr>
            <p:cNvPr id="52" name="object 41">
              <a:extLst>
                <a:ext uri="{FF2B5EF4-FFF2-40B4-BE49-F238E27FC236}">
                  <a16:creationId xmlns:a16="http://schemas.microsoft.com/office/drawing/2014/main" id="{720B8B4D-37C9-868B-60D9-97624CFCA60A}"/>
                </a:ext>
              </a:extLst>
            </p:cNvPr>
            <p:cNvSpPr/>
            <p:nvPr/>
          </p:nvSpPr>
          <p:spPr>
            <a:xfrm>
              <a:off x="1735960" y="1604010"/>
              <a:ext cx="2560320" cy="1371600"/>
            </a:xfrm>
            <a:custGeom>
              <a:avLst/>
              <a:gdLst/>
              <a:ahLst/>
              <a:cxnLst/>
              <a:rect l="l" t="t" r="r" b="b"/>
              <a:pathLst>
                <a:path w="2560320" h="1371600">
                  <a:moveTo>
                    <a:pt x="0" y="1371600"/>
                  </a:moveTo>
                  <a:lnTo>
                    <a:pt x="2560320" y="1371600"/>
                  </a:lnTo>
                  <a:lnTo>
                    <a:pt x="2560320" y="0"/>
                  </a:lnTo>
                  <a:lnTo>
                    <a:pt x="0" y="0"/>
                  </a:lnTo>
                  <a:lnTo>
                    <a:pt x="0" y="1371600"/>
                  </a:lnTo>
                  <a:close/>
                </a:path>
              </a:pathLst>
            </a:custGeom>
            <a:ln w="25400">
              <a:solidFill>
                <a:srgbClr val="636363"/>
              </a:solidFill>
            </a:ln>
          </p:spPr>
          <p:txBody>
            <a:bodyPr wrap="square" lIns="0" tIns="0" rIns="0" bIns="0" rtlCol="0"/>
            <a:lstStyle/>
            <a:p>
              <a:endParaRPr sz="3066"/>
            </a:p>
          </p:txBody>
        </p:sp>
      </p:grpSp>
      <p:sp>
        <p:nvSpPr>
          <p:cNvPr id="8" name="标题 1">
            <a:extLst>
              <a:ext uri="{FF2B5EF4-FFF2-40B4-BE49-F238E27FC236}">
                <a16:creationId xmlns:a16="http://schemas.microsoft.com/office/drawing/2014/main" id="{F412FB64-AA03-D6AF-688D-E6E366E2CF16}"/>
              </a:ext>
            </a:extLst>
          </p:cNvPr>
          <p:cNvSpPr>
            <a:spLocks noGrp="1"/>
          </p:cNvSpPr>
          <p:nvPr>
            <p:ph type="title"/>
          </p:nvPr>
        </p:nvSpPr>
        <p:spPr>
          <a:xfrm>
            <a:off x="610316" y="333450"/>
            <a:ext cx="10969784" cy="779832"/>
          </a:xfrm>
        </p:spPr>
        <p:txBody>
          <a:bodyPr>
            <a:normAutofit/>
          </a:bodyPr>
          <a:lstStyle/>
          <a:p>
            <a:r>
              <a:rPr lang="en-US" altLang="zh-CN" sz="3200" b="1" dirty="0">
                <a:solidFill>
                  <a:schemeClr val="accent1"/>
                </a:solidFill>
              </a:rPr>
              <a:t>1 </a:t>
            </a:r>
            <a:r>
              <a:rPr lang="zh-CN" altLang="en-US" sz="3200" b="1" dirty="0">
                <a:solidFill>
                  <a:schemeClr val="accent1"/>
                </a:solidFill>
              </a:rPr>
              <a:t>缓冲池的工作原理</a:t>
            </a:r>
          </a:p>
        </p:txBody>
      </p:sp>
      <p:sp>
        <p:nvSpPr>
          <p:cNvPr id="2" name="灯片编号占位符 1">
            <a:extLst>
              <a:ext uri="{FF2B5EF4-FFF2-40B4-BE49-F238E27FC236}">
                <a16:creationId xmlns:a16="http://schemas.microsoft.com/office/drawing/2014/main" id="{17AAB19E-A088-5A91-18F0-12DB1E57868F}"/>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7</a:t>
            </a:fld>
            <a:endParaRPr lang="en-US" altLang="zh-CN"/>
          </a:p>
        </p:txBody>
      </p:sp>
      <p:grpSp>
        <p:nvGrpSpPr>
          <p:cNvPr id="15" name="object 4">
            <a:extLst>
              <a:ext uri="{FF2B5EF4-FFF2-40B4-BE49-F238E27FC236}">
                <a16:creationId xmlns:a16="http://schemas.microsoft.com/office/drawing/2014/main" id="{FED81536-9CE9-A430-35AB-8450585DB77C}"/>
              </a:ext>
            </a:extLst>
          </p:cNvPr>
          <p:cNvGrpSpPr/>
          <p:nvPr/>
        </p:nvGrpSpPr>
        <p:grpSpPr>
          <a:xfrm>
            <a:off x="872142" y="4461706"/>
            <a:ext cx="854175" cy="1218195"/>
            <a:chOff x="412225" y="3469341"/>
            <a:chExt cx="640715" cy="913765"/>
          </a:xfrm>
        </p:grpSpPr>
        <p:sp>
          <p:nvSpPr>
            <p:cNvPr id="16" name="object 5">
              <a:extLst>
                <a:ext uri="{FF2B5EF4-FFF2-40B4-BE49-F238E27FC236}">
                  <a16:creationId xmlns:a16="http://schemas.microsoft.com/office/drawing/2014/main" id="{AE952288-86A9-9B11-CD9D-945D5ED65B21}"/>
                </a:ext>
              </a:extLst>
            </p:cNvPr>
            <p:cNvSpPr/>
            <p:nvPr/>
          </p:nvSpPr>
          <p:spPr>
            <a:xfrm>
              <a:off x="412225" y="3469341"/>
              <a:ext cx="640715" cy="913765"/>
            </a:xfrm>
            <a:custGeom>
              <a:avLst/>
              <a:gdLst/>
              <a:ahLst/>
              <a:cxnLst/>
              <a:rect l="l" t="t" r="r" b="b"/>
              <a:pathLst>
                <a:path w="640715" h="913764">
                  <a:moveTo>
                    <a:pt x="588034" y="0"/>
                  </a:moveTo>
                  <a:lnTo>
                    <a:pt x="52503" y="0"/>
                  </a:lnTo>
                  <a:lnTo>
                    <a:pt x="32072" y="4129"/>
                  </a:lnTo>
                  <a:lnTo>
                    <a:pt x="15383" y="15388"/>
                  </a:lnTo>
                  <a:lnTo>
                    <a:pt x="4128" y="32079"/>
                  </a:lnTo>
                  <a:lnTo>
                    <a:pt x="0" y="52507"/>
                  </a:lnTo>
                  <a:lnTo>
                    <a:pt x="0" y="860863"/>
                  </a:lnTo>
                  <a:lnTo>
                    <a:pt x="4128" y="881288"/>
                  </a:lnTo>
                  <a:lnTo>
                    <a:pt x="15383" y="897973"/>
                  </a:lnTo>
                  <a:lnTo>
                    <a:pt x="32072" y="909226"/>
                  </a:lnTo>
                  <a:lnTo>
                    <a:pt x="52503" y="913353"/>
                  </a:lnTo>
                  <a:lnTo>
                    <a:pt x="588034" y="913353"/>
                  </a:lnTo>
                  <a:lnTo>
                    <a:pt x="608464" y="909226"/>
                  </a:lnTo>
                  <a:lnTo>
                    <a:pt x="625154" y="897973"/>
                  </a:lnTo>
                  <a:lnTo>
                    <a:pt x="636409" y="881288"/>
                  </a:lnTo>
                  <a:lnTo>
                    <a:pt x="640537" y="860863"/>
                  </a:lnTo>
                  <a:lnTo>
                    <a:pt x="640537" y="848895"/>
                  </a:lnTo>
                  <a:lnTo>
                    <a:pt x="96709" y="848895"/>
                  </a:lnTo>
                  <a:lnTo>
                    <a:pt x="84433" y="846424"/>
                  </a:lnTo>
                  <a:lnTo>
                    <a:pt x="74422" y="839682"/>
                  </a:lnTo>
                  <a:lnTo>
                    <a:pt x="67679" y="829672"/>
                  </a:lnTo>
                  <a:lnTo>
                    <a:pt x="65208" y="817397"/>
                  </a:lnTo>
                  <a:lnTo>
                    <a:pt x="67679" y="805168"/>
                  </a:lnTo>
                  <a:lnTo>
                    <a:pt x="74422" y="795154"/>
                  </a:lnTo>
                  <a:lnTo>
                    <a:pt x="84434" y="788388"/>
                  </a:lnTo>
                  <a:lnTo>
                    <a:pt x="96709" y="785903"/>
                  </a:lnTo>
                  <a:lnTo>
                    <a:pt x="640537" y="785903"/>
                  </a:lnTo>
                  <a:lnTo>
                    <a:pt x="640537" y="587699"/>
                  </a:lnTo>
                  <a:lnTo>
                    <a:pt x="320267" y="587699"/>
                  </a:lnTo>
                  <a:lnTo>
                    <a:pt x="273265" y="583226"/>
                  </a:lnTo>
                  <a:lnTo>
                    <a:pt x="258209" y="579826"/>
                  </a:lnTo>
                  <a:lnTo>
                    <a:pt x="288172" y="529015"/>
                  </a:lnTo>
                  <a:lnTo>
                    <a:pt x="160763" y="529015"/>
                  </a:lnTo>
                  <a:lnTo>
                    <a:pt x="124778" y="491212"/>
                  </a:lnTo>
                  <a:lnTo>
                    <a:pt x="97418" y="446421"/>
                  </a:lnTo>
                  <a:lnTo>
                    <a:pt x="80021" y="396001"/>
                  </a:lnTo>
                  <a:lnTo>
                    <a:pt x="73924" y="341309"/>
                  </a:lnTo>
                  <a:lnTo>
                    <a:pt x="78897" y="291660"/>
                  </a:lnTo>
                  <a:lnTo>
                    <a:pt x="93233" y="245413"/>
                  </a:lnTo>
                  <a:lnTo>
                    <a:pt x="115940" y="203560"/>
                  </a:lnTo>
                  <a:lnTo>
                    <a:pt x="146023" y="167094"/>
                  </a:lnTo>
                  <a:lnTo>
                    <a:pt x="182491" y="137005"/>
                  </a:lnTo>
                  <a:lnTo>
                    <a:pt x="187304" y="134392"/>
                  </a:lnTo>
                  <a:lnTo>
                    <a:pt x="96709" y="134392"/>
                  </a:lnTo>
                  <a:lnTo>
                    <a:pt x="84433" y="131922"/>
                  </a:lnTo>
                  <a:lnTo>
                    <a:pt x="74422" y="125180"/>
                  </a:lnTo>
                  <a:lnTo>
                    <a:pt x="67679" y="115171"/>
                  </a:lnTo>
                  <a:lnTo>
                    <a:pt x="65208" y="102898"/>
                  </a:lnTo>
                  <a:lnTo>
                    <a:pt x="67679" y="90625"/>
                  </a:lnTo>
                  <a:lnTo>
                    <a:pt x="74422" y="80616"/>
                  </a:lnTo>
                  <a:lnTo>
                    <a:pt x="84434" y="73874"/>
                  </a:lnTo>
                  <a:lnTo>
                    <a:pt x="96709" y="71404"/>
                  </a:lnTo>
                  <a:lnTo>
                    <a:pt x="640537" y="71404"/>
                  </a:lnTo>
                  <a:lnTo>
                    <a:pt x="640537" y="52507"/>
                  </a:lnTo>
                  <a:lnTo>
                    <a:pt x="636409" y="32079"/>
                  </a:lnTo>
                  <a:lnTo>
                    <a:pt x="625154" y="15388"/>
                  </a:lnTo>
                  <a:lnTo>
                    <a:pt x="608464" y="4129"/>
                  </a:lnTo>
                  <a:lnTo>
                    <a:pt x="588034" y="0"/>
                  </a:lnTo>
                  <a:close/>
                </a:path>
                <a:path w="640715" h="913764">
                  <a:moveTo>
                    <a:pt x="550127" y="785903"/>
                  </a:moveTo>
                  <a:lnTo>
                    <a:pt x="96709" y="785903"/>
                  </a:lnTo>
                  <a:lnTo>
                    <a:pt x="109006" y="788388"/>
                  </a:lnTo>
                  <a:lnTo>
                    <a:pt x="118996" y="795115"/>
                  </a:lnTo>
                  <a:lnTo>
                    <a:pt x="125740" y="805124"/>
                  </a:lnTo>
                  <a:lnTo>
                    <a:pt x="128211" y="817397"/>
                  </a:lnTo>
                  <a:lnTo>
                    <a:pt x="125740" y="829672"/>
                  </a:lnTo>
                  <a:lnTo>
                    <a:pt x="118996" y="839683"/>
                  </a:lnTo>
                  <a:lnTo>
                    <a:pt x="108984" y="846424"/>
                  </a:lnTo>
                  <a:lnTo>
                    <a:pt x="96709" y="848895"/>
                  </a:lnTo>
                  <a:lnTo>
                    <a:pt x="550127" y="848895"/>
                  </a:lnTo>
                  <a:lnTo>
                    <a:pt x="537850" y="846424"/>
                  </a:lnTo>
                  <a:lnTo>
                    <a:pt x="527839" y="839682"/>
                  </a:lnTo>
                  <a:lnTo>
                    <a:pt x="521095" y="829672"/>
                  </a:lnTo>
                  <a:lnTo>
                    <a:pt x="518625" y="817397"/>
                  </a:lnTo>
                  <a:lnTo>
                    <a:pt x="521096" y="805124"/>
                  </a:lnTo>
                  <a:lnTo>
                    <a:pt x="527839" y="795115"/>
                  </a:lnTo>
                  <a:lnTo>
                    <a:pt x="537851" y="788373"/>
                  </a:lnTo>
                  <a:lnTo>
                    <a:pt x="550127" y="785903"/>
                  </a:lnTo>
                  <a:close/>
                </a:path>
                <a:path w="640715" h="913764">
                  <a:moveTo>
                    <a:pt x="640537" y="785903"/>
                  </a:moveTo>
                  <a:lnTo>
                    <a:pt x="550127" y="785903"/>
                  </a:lnTo>
                  <a:lnTo>
                    <a:pt x="562424" y="788388"/>
                  </a:lnTo>
                  <a:lnTo>
                    <a:pt x="572414" y="795115"/>
                  </a:lnTo>
                  <a:lnTo>
                    <a:pt x="579158" y="805124"/>
                  </a:lnTo>
                  <a:lnTo>
                    <a:pt x="581629" y="817397"/>
                  </a:lnTo>
                  <a:lnTo>
                    <a:pt x="579157" y="829672"/>
                  </a:lnTo>
                  <a:lnTo>
                    <a:pt x="572414" y="839683"/>
                  </a:lnTo>
                  <a:lnTo>
                    <a:pt x="562402" y="846424"/>
                  </a:lnTo>
                  <a:lnTo>
                    <a:pt x="550127" y="848895"/>
                  </a:lnTo>
                  <a:lnTo>
                    <a:pt x="640537" y="848895"/>
                  </a:lnTo>
                  <a:lnTo>
                    <a:pt x="640537" y="785903"/>
                  </a:lnTo>
                  <a:close/>
                </a:path>
                <a:path w="640715" h="913764">
                  <a:moveTo>
                    <a:pt x="520231" y="94920"/>
                  </a:moveTo>
                  <a:lnTo>
                    <a:pt x="320267" y="94920"/>
                  </a:lnTo>
                  <a:lnTo>
                    <a:pt x="369929" y="99926"/>
                  </a:lnTo>
                  <a:lnTo>
                    <a:pt x="416188" y="114285"/>
                  </a:lnTo>
                  <a:lnTo>
                    <a:pt x="458050" y="137005"/>
                  </a:lnTo>
                  <a:lnTo>
                    <a:pt x="494526" y="167094"/>
                  </a:lnTo>
                  <a:lnTo>
                    <a:pt x="524622" y="203560"/>
                  </a:lnTo>
                  <a:lnTo>
                    <a:pt x="547347" y="245413"/>
                  </a:lnTo>
                  <a:lnTo>
                    <a:pt x="561710" y="291660"/>
                  </a:lnTo>
                  <a:lnTo>
                    <a:pt x="566718" y="341309"/>
                  </a:lnTo>
                  <a:lnTo>
                    <a:pt x="561710" y="390959"/>
                  </a:lnTo>
                  <a:lnTo>
                    <a:pt x="547347" y="437206"/>
                  </a:lnTo>
                  <a:lnTo>
                    <a:pt x="524622" y="479058"/>
                  </a:lnTo>
                  <a:lnTo>
                    <a:pt x="494526" y="515525"/>
                  </a:lnTo>
                  <a:lnTo>
                    <a:pt x="458050" y="545614"/>
                  </a:lnTo>
                  <a:lnTo>
                    <a:pt x="416188" y="568333"/>
                  </a:lnTo>
                  <a:lnTo>
                    <a:pt x="369929" y="582692"/>
                  </a:lnTo>
                  <a:lnTo>
                    <a:pt x="320267" y="587699"/>
                  </a:lnTo>
                  <a:lnTo>
                    <a:pt x="640537" y="587699"/>
                  </a:lnTo>
                  <a:lnTo>
                    <a:pt x="640537" y="134392"/>
                  </a:lnTo>
                  <a:lnTo>
                    <a:pt x="550127" y="134392"/>
                  </a:lnTo>
                  <a:lnTo>
                    <a:pt x="537851" y="131922"/>
                  </a:lnTo>
                  <a:lnTo>
                    <a:pt x="527839" y="125180"/>
                  </a:lnTo>
                  <a:lnTo>
                    <a:pt x="521096" y="115171"/>
                  </a:lnTo>
                  <a:lnTo>
                    <a:pt x="518625" y="102898"/>
                  </a:lnTo>
                  <a:lnTo>
                    <a:pt x="520231" y="94920"/>
                  </a:lnTo>
                  <a:close/>
                </a:path>
                <a:path w="640715" h="913764">
                  <a:moveTo>
                    <a:pt x="285984" y="461883"/>
                  </a:moveTo>
                  <a:lnTo>
                    <a:pt x="268604" y="465397"/>
                  </a:lnTo>
                  <a:lnTo>
                    <a:pt x="161183" y="528700"/>
                  </a:lnTo>
                  <a:lnTo>
                    <a:pt x="160973" y="528805"/>
                  </a:lnTo>
                  <a:lnTo>
                    <a:pt x="160763" y="529015"/>
                  </a:lnTo>
                  <a:lnTo>
                    <a:pt x="288172" y="529015"/>
                  </a:lnTo>
                  <a:lnTo>
                    <a:pt x="304516" y="501300"/>
                  </a:lnTo>
                  <a:lnTo>
                    <a:pt x="307987" y="483909"/>
                  </a:lnTo>
                  <a:lnTo>
                    <a:pt x="300461" y="469412"/>
                  </a:lnTo>
                  <a:lnTo>
                    <a:pt x="285984" y="461883"/>
                  </a:lnTo>
                  <a:close/>
                </a:path>
                <a:path w="640715" h="913764">
                  <a:moveTo>
                    <a:pt x="550127" y="71404"/>
                  </a:moveTo>
                  <a:lnTo>
                    <a:pt x="96709" y="71404"/>
                  </a:lnTo>
                  <a:lnTo>
                    <a:pt x="108984" y="73874"/>
                  </a:lnTo>
                  <a:lnTo>
                    <a:pt x="118996" y="80616"/>
                  </a:lnTo>
                  <a:lnTo>
                    <a:pt x="125740" y="90625"/>
                  </a:lnTo>
                  <a:lnTo>
                    <a:pt x="128211" y="102898"/>
                  </a:lnTo>
                  <a:lnTo>
                    <a:pt x="125740" y="115171"/>
                  </a:lnTo>
                  <a:lnTo>
                    <a:pt x="118996" y="125180"/>
                  </a:lnTo>
                  <a:lnTo>
                    <a:pt x="108984" y="131922"/>
                  </a:lnTo>
                  <a:lnTo>
                    <a:pt x="96709" y="134392"/>
                  </a:lnTo>
                  <a:lnTo>
                    <a:pt x="187304" y="134392"/>
                  </a:lnTo>
                  <a:lnTo>
                    <a:pt x="224349" y="114285"/>
                  </a:lnTo>
                  <a:lnTo>
                    <a:pt x="270606" y="99926"/>
                  </a:lnTo>
                  <a:lnTo>
                    <a:pt x="320267" y="94920"/>
                  </a:lnTo>
                  <a:lnTo>
                    <a:pt x="520231" y="94920"/>
                  </a:lnTo>
                  <a:lnTo>
                    <a:pt x="521096" y="90625"/>
                  </a:lnTo>
                  <a:lnTo>
                    <a:pt x="527839" y="80616"/>
                  </a:lnTo>
                  <a:lnTo>
                    <a:pt x="537851" y="73874"/>
                  </a:lnTo>
                  <a:lnTo>
                    <a:pt x="550127" y="71404"/>
                  </a:lnTo>
                  <a:close/>
                </a:path>
                <a:path w="640715" h="913764">
                  <a:moveTo>
                    <a:pt x="640537" y="71404"/>
                  </a:moveTo>
                  <a:lnTo>
                    <a:pt x="550127" y="71404"/>
                  </a:lnTo>
                  <a:lnTo>
                    <a:pt x="562402" y="73874"/>
                  </a:lnTo>
                  <a:lnTo>
                    <a:pt x="572414" y="80616"/>
                  </a:lnTo>
                  <a:lnTo>
                    <a:pt x="579158" y="90625"/>
                  </a:lnTo>
                  <a:lnTo>
                    <a:pt x="581629" y="102898"/>
                  </a:lnTo>
                  <a:lnTo>
                    <a:pt x="579158" y="115171"/>
                  </a:lnTo>
                  <a:lnTo>
                    <a:pt x="572414" y="125180"/>
                  </a:lnTo>
                  <a:lnTo>
                    <a:pt x="562402" y="131922"/>
                  </a:lnTo>
                  <a:lnTo>
                    <a:pt x="550127" y="134392"/>
                  </a:lnTo>
                  <a:lnTo>
                    <a:pt x="640537" y="134392"/>
                  </a:lnTo>
                  <a:lnTo>
                    <a:pt x="640537" y="71404"/>
                  </a:lnTo>
                  <a:close/>
                </a:path>
              </a:pathLst>
            </a:custGeom>
            <a:solidFill>
              <a:srgbClr val="636363"/>
            </a:solidFill>
          </p:spPr>
          <p:txBody>
            <a:bodyPr wrap="square" lIns="0" tIns="0" rIns="0" bIns="0" rtlCol="0"/>
            <a:lstStyle/>
            <a:p>
              <a:endParaRPr sz="3066"/>
            </a:p>
          </p:txBody>
        </p:sp>
        <p:pic>
          <p:nvPicPr>
            <p:cNvPr id="17" name="object 6">
              <a:extLst>
                <a:ext uri="{FF2B5EF4-FFF2-40B4-BE49-F238E27FC236}">
                  <a16:creationId xmlns:a16="http://schemas.microsoft.com/office/drawing/2014/main" id="{3AC73EE0-844E-70B8-8FA3-298E0473CCEA}"/>
                </a:ext>
              </a:extLst>
            </p:cNvPr>
            <p:cNvPicPr/>
            <p:nvPr/>
          </p:nvPicPr>
          <p:blipFill>
            <a:blip r:embed="rId6" cstate="print"/>
            <a:stretch>
              <a:fillRect/>
            </a:stretch>
          </p:blipFill>
          <p:spPr>
            <a:xfrm>
              <a:off x="666654" y="3744828"/>
              <a:ext cx="131678" cy="131645"/>
            </a:xfrm>
            <a:prstGeom prst="rect">
              <a:avLst/>
            </a:prstGeom>
          </p:spPr>
        </p:pic>
      </p:grpSp>
      <p:sp>
        <p:nvSpPr>
          <p:cNvPr id="23" name="object 12">
            <a:extLst>
              <a:ext uri="{FF2B5EF4-FFF2-40B4-BE49-F238E27FC236}">
                <a16:creationId xmlns:a16="http://schemas.microsoft.com/office/drawing/2014/main" id="{98799ABC-9B9D-8167-F1AF-3CE1B440634C}"/>
              </a:ext>
            </a:extLst>
          </p:cNvPr>
          <p:cNvSpPr/>
          <p:nvPr/>
        </p:nvSpPr>
        <p:spPr>
          <a:xfrm>
            <a:off x="997293" y="2214641"/>
            <a:ext cx="608674" cy="1195336"/>
          </a:xfrm>
          <a:custGeom>
            <a:avLst/>
            <a:gdLst/>
            <a:ahLst/>
            <a:cxnLst/>
            <a:rect l="l" t="t" r="r" b="b"/>
            <a:pathLst>
              <a:path w="456565" h="896619">
                <a:moveTo>
                  <a:pt x="357979" y="860290"/>
                </a:moveTo>
                <a:lnTo>
                  <a:pt x="11818" y="860290"/>
                </a:lnTo>
                <a:lnTo>
                  <a:pt x="21807" y="862343"/>
                </a:lnTo>
                <a:lnTo>
                  <a:pt x="29971" y="867941"/>
                </a:lnTo>
                <a:lnTo>
                  <a:pt x="35478" y="876241"/>
                </a:lnTo>
                <a:lnTo>
                  <a:pt x="37499" y="886401"/>
                </a:lnTo>
                <a:lnTo>
                  <a:pt x="37499" y="896543"/>
                </a:lnTo>
                <a:lnTo>
                  <a:pt x="357979" y="896543"/>
                </a:lnTo>
                <a:lnTo>
                  <a:pt x="357979" y="860290"/>
                </a:lnTo>
                <a:close/>
              </a:path>
              <a:path w="456565" h="896619">
                <a:moveTo>
                  <a:pt x="0" y="38489"/>
                </a:moveTo>
                <a:lnTo>
                  <a:pt x="0" y="860999"/>
                </a:lnTo>
                <a:lnTo>
                  <a:pt x="10560" y="860428"/>
                </a:lnTo>
                <a:lnTo>
                  <a:pt x="11151" y="860428"/>
                </a:lnTo>
                <a:lnTo>
                  <a:pt x="11742" y="860336"/>
                </a:lnTo>
                <a:lnTo>
                  <a:pt x="357979" y="860290"/>
                </a:lnTo>
                <a:lnTo>
                  <a:pt x="357979" y="844582"/>
                </a:lnTo>
                <a:lnTo>
                  <a:pt x="456257" y="844582"/>
                </a:lnTo>
                <a:lnTo>
                  <a:pt x="456257" y="826933"/>
                </a:lnTo>
                <a:lnTo>
                  <a:pt x="72211" y="826933"/>
                </a:lnTo>
                <a:lnTo>
                  <a:pt x="72211" y="736123"/>
                </a:lnTo>
                <a:lnTo>
                  <a:pt x="358017" y="736123"/>
                </a:lnTo>
                <a:lnTo>
                  <a:pt x="358017" y="722597"/>
                </a:lnTo>
                <a:lnTo>
                  <a:pt x="415813" y="722597"/>
                </a:lnTo>
                <a:lnTo>
                  <a:pt x="415813" y="706401"/>
                </a:lnTo>
                <a:lnTo>
                  <a:pt x="72211" y="706401"/>
                </a:lnTo>
                <a:lnTo>
                  <a:pt x="72211" y="615587"/>
                </a:lnTo>
                <a:lnTo>
                  <a:pt x="358017" y="615587"/>
                </a:lnTo>
                <a:lnTo>
                  <a:pt x="358017" y="598373"/>
                </a:lnTo>
                <a:lnTo>
                  <a:pt x="415813" y="598373"/>
                </a:lnTo>
                <a:lnTo>
                  <a:pt x="415813" y="579998"/>
                </a:lnTo>
                <a:lnTo>
                  <a:pt x="72211" y="579998"/>
                </a:lnTo>
                <a:lnTo>
                  <a:pt x="72211" y="489145"/>
                </a:lnTo>
                <a:lnTo>
                  <a:pt x="358017" y="489145"/>
                </a:lnTo>
                <a:lnTo>
                  <a:pt x="358017" y="412360"/>
                </a:lnTo>
                <a:lnTo>
                  <a:pt x="72211" y="412360"/>
                </a:lnTo>
                <a:lnTo>
                  <a:pt x="72211" y="321571"/>
                </a:lnTo>
                <a:lnTo>
                  <a:pt x="415813" y="321571"/>
                </a:lnTo>
                <a:lnTo>
                  <a:pt x="415813" y="307645"/>
                </a:lnTo>
                <a:lnTo>
                  <a:pt x="358017" y="307645"/>
                </a:lnTo>
                <a:lnTo>
                  <a:pt x="358017" y="291824"/>
                </a:lnTo>
                <a:lnTo>
                  <a:pt x="72211" y="291824"/>
                </a:lnTo>
                <a:lnTo>
                  <a:pt x="72211" y="200996"/>
                </a:lnTo>
                <a:lnTo>
                  <a:pt x="415813" y="200996"/>
                </a:lnTo>
                <a:lnTo>
                  <a:pt x="415813" y="183408"/>
                </a:lnTo>
                <a:lnTo>
                  <a:pt x="358017" y="183408"/>
                </a:lnTo>
                <a:lnTo>
                  <a:pt x="358017" y="165395"/>
                </a:lnTo>
                <a:lnTo>
                  <a:pt x="72211" y="165395"/>
                </a:lnTo>
                <a:lnTo>
                  <a:pt x="72211" y="74567"/>
                </a:lnTo>
                <a:lnTo>
                  <a:pt x="358017" y="74567"/>
                </a:lnTo>
                <a:lnTo>
                  <a:pt x="358017" y="39288"/>
                </a:lnTo>
                <a:lnTo>
                  <a:pt x="11894" y="39288"/>
                </a:lnTo>
                <a:lnTo>
                  <a:pt x="0" y="38489"/>
                </a:lnTo>
                <a:close/>
              </a:path>
              <a:path w="456565" h="896619">
                <a:moveTo>
                  <a:pt x="358017" y="736123"/>
                </a:moveTo>
                <a:lnTo>
                  <a:pt x="274212" y="736123"/>
                </a:lnTo>
                <a:lnTo>
                  <a:pt x="274212" y="826933"/>
                </a:lnTo>
                <a:lnTo>
                  <a:pt x="456257" y="826933"/>
                </a:lnTo>
                <a:lnTo>
                  <a:pt x="456257" y="824329"/>
                </a:lnTo>
                <a:lnTo>
                  <a:pt x="358017" y="824329"/>
                </a:lnTo>
                <a:lnTo>
                  <a:pt x="358017" y="765225"/>
                </a:lnTo>
                <a:lnTo>
                  <a:pt x="415813" y="765225"/>
                </a:lnTo>
                <a:lnTo>
                  <a:pt x="415813" y="744981"/>
                </a:lnTo>
                <a:lnTo>
                  <a:pt x="358017" y="744981"/>
                </a:lnTo>
                <a:lnTo>
                  <a:pt x="358017" y="736123"/>
                </a:lnTo>
                <a:close/>
              </a:path>
              <a:path w="456565" h="896619">
                <a:moveTo>
                  <a:pt x="456283" y="94863"/>
                </a:moveTo>
                <a:lnTo>
                  <a:pt x="436371" y="94863"/>
                </a:lnTo>
                <a:lnTo>
                  <a:pt x="436371" y="384508"/>
                </a:lnTo>
                <a:lnTo>
                  <a:pt x="415045" y="392030"/>
                </a:lnTo>
                <a:lnTo>
                  <a:pt x="398095" y="406198"/>
                </a:lnTo>
                <a:lnTo>
                  <a:pt x="386909" y="425464"/>
                </a:lnTo>
                <a:lnTo>
                  <a:pt x="382872" y="448283"/>
                </a:lnTo>
                <a:lnTo>
                  <a:pt x="386909" y="471083"/>
                </a:lnTo>
                <a:lnTo>
                  <a:pt x="398095" y="490330"/>
                </a:lnTo>
                <a:lnTo>
                  <a:pt x="415045" y="504478"/>
                </a:lnTo>
                <a:lnTo>
                  <a:pt x="436371" y="511981"/>
                </a:lnTo>
                <a:lnTo>
                  <a:pt x="436371" y="824329"/>
                </a:lnTo>
                <a:lnTo>
                  <a:pt x="456257" y="824329"/>
                </a:lnTo>
                <a:lnTo>
                  <a:pt x="456257" y="492549"/>
                </a:lnTo>
                <a:lnTo>
                  <a:pt x="446333" y="492549"/>
                </a:lnTo>
                <a:lnTo>
                  <a:pt x="429407" y="489060"/>
                </a:lnTo>
                <a:lnTo>
                  <a:pt x="415575" y="479553"/>
                </a:lnTo>
                <a:lnTo>
                  <a:pt x="406244" y="465475"/>
                </a:lnTo>
                <a:lnTo>
                  <a:pt x="402821" y="448270"/>
                </a:lnTo>
                <a:lnTo>
                  <a:pt x="406244" y="431045"/>
                </a:lnTo>
                <a:lnTo>
                  <a:pt x="415575" y="416974"/>
                </a:lnTo>
                <a:lnTo>
                  <a:pt x="429407" y="407484"/>
                </a:lnTo>
                <a:lnTo>
                  <a:pt x="446333" y="404004"/>
                </a:lnTo>
                <a:lnTo>
                  <a:pt x="456283" y="404004"/>
                </a:lnTo>
                <a:lnTo>
                  <a:pt x="456283" y="94863"/>
                </a:lnTo>
                <a:close/>
              </a:path>
              <a:path w="456565" h="896619">
                <a:moveTo>
                  <a:pt x="358017" y="615587"/>
                </a:moveTo>
                <a:lnTo>
                  <a:pt x="274212" y="615587"/>
                </a:lnTo>
                <a:lnTo>
                  <a:pt x="274212" y="706401"/>
                </a:lnTo>
                <a:lnTo>
                  <a:pt x="415813" y="706401"/>
                </a:lnTo>
                <a:lnTo>
                  <a:pt x="415813" y="702378"/>
                </a:lnTo>
                <a:lnTo>
                  <a:pt x="358017" y="702378"/>
                </a:lnTo>
                <a:lnTo>
                  <a:pt x="358017" y="680690"/>
                </a:lnTo>
                <a:lnTo>
                  <a:pt x="415813" y="680690"/>
                </a:lnTo>
                <a:lnTo>
                  <a:pt x="415813" y="660433"/>
                </a:lnTo>
                <a:lnTo>
                  <a:pt x="358017" y="660433"/>
                </a:lnTo>
                <a:lnTo>
                  <a:pt x="358017" y="641014"/>
                </a:lnTo>
                <a:lnTo>
                  <a:pt x="415813" y="641014"/>
                </a:lnTo>
                <a:lnTo>
                  <a:pt x="415813" y="620757"/>
                </a:lnTo>
                <a:lnTo>
                  <a:pt x="358017" y="620757"/>
                </a:lnTo>
                <a:lnTo>
                  <a:pt x="358017" y="615587"/>
                </a:lnTo>
                <a:close/>
              </a:path>
              <a:path w="456565" h="896619">
                <a:moveTo>
                  <a:pt x="358017" y="489145"/>
                </a:moveTo>
                <a:lnTo>
                  <a:pt x="274212" y="489145"/>
                </a:lnTo>
                <a:lnTo>
                  <a:pt x="274212" y="579998"/>
                </a:lnTo>
                <a:lnTo>
                  <a:pt x="415813" y="579998"/>
                </a:lnTo>
                <a:lnTo>
                  <a:pt x="415813" y="578116"/>
                </a:lnTo>
                <a:lnTo>
                  <a:pt x="358017" y="578116"/>
                </a:lnTo>
                <a:lnTo>
                  <a:pt x="358017" y="556492"/>
                </a:lnTo>
                <a:lnTo>
                  <a:pt x="415813" y="556492"/>
                </a:lnTo>
                <a:lnTo>
                  <a:pt x="415813" y="536235"/>
                </a:lnTo>
                <a:lnTo>
                  <a:pt x="358017" y="536235"/>
                </a:lnTo>
                <a:lnTo>
                  <a:pt x="358017" y="489145"/>
                </a:lnTo>
                <a:close/>
              </a:path>
              <a:path w="456565" h="896619">
                <a:moveTo>
                  <a:pt x="415813" y="321571"/>
                </a:moveTo>
                <a:lnTo>
                  <a:pt x="274212" y="321571"/>
                </a:lnTo>
                <a:lnTo>
                  <a:pt x="274212" y="412360"/>
                </a:lnTo>
                <a:lnTo>
                  <a:pt x="358017" y="412360"/>
                </a:lnTo>
                <a:lnTo>
                  <a:pt x="358017" y="370543"/>
                </a:lnTo>
                <a:lnTo>
                  <a:pt x="415813" y="370543"/>
                </a:lnTo>
                <a:lnTo>
                  <a:pt x="415813" y="350286"/>
                </a:lnTo>
                <a:lnTo>
                  <a:pt x="358017" y="350286"/>
                </a:lnTo>
                <a:lnTo>
                  <a:pt x="358017" y="327889"/>
                </a:lnTo>
                <a:lnTo>
                  <a:pt x="415813" y="327889"/>
                </a:lnTo>
                <a:lnTo>
                  <a:pt x="415813" y="321571"/>
                </a:lnTo>
                <a:close/>
              </a:path>
              <a:path w="456565" h="896619">
                <a:moveTo>
                  <a:pt x="415813" y="200996"/>
                </a:moveTo>
                <a:lnTo>
                  <a:pt x="274212" y="200996"/>
                </a:lnTo>
                <a:lnTo>
                  <a:pt x="274212" y="291824"/>
                </a:lnTo>
                <a:lnTo>
                  <a:pt x="358017" y="291824"/>
                </a:lnTo>
                <a:lnTo>
                  <a:pt x="358017" y="285995"/>
                </a:lnTo>
                <a:lnTo>
                  <a:pt x="415813" y="285995"/>
                </a:lnTo>
                <a:lnTo>
                  <a:pt x="415813" y="265751"/>
                </a:lnTo>
                <a:lnTo>
                  <a:pt x="358017" y="265751"/>
                </a:lnTo>
                <a:lnTo>
                  <a:pt x="358017" y="246281"/>
                </a:lnTo>
                <a:lnTo>
                  <a:pt x="415813" y="246281"/>
                </a:lnTo>
                <a:lnTo>
                  <a:pt x="415813" y="226037"/>
                </a:lnTo>
                <a:lnTo>
                  <a:pt x="358017" y="226037"/>
                </a:lnTo>
                <a:lnTo>
                  <a:pt x="358017" y="203665"/>
                </a:lnTo>
                <a:lnTo>
                  <a:pt x="415813" y="203665"/>
                </a:lnTo>
                <a:lnTo>
                  <a:pt x="415813" y="200996"/>
                </a:lnTo>
                <a:close/>
              </a:path>
              <a:path w="456565" h="896619">
                <a:moveTo>
                  <a:pt x="456283" y="74567"/>
                </a:moveTo>
                <a:lnTo>
                  <a:pt x="274212" y="74567"/>
                </a:lnTo>
                <a:lnTo>
                  <a:pt x="274212" y="165395"/>
                </a:lnTo>
                <a:lnTo>
                  <a:pt x="358017" y="165395"/>
                </a:lnTo>
                <a:lnTo>
                  <a:pt x="358017" y="161772"/>
                </a:lnTo>
                <a:lnTo>
                  <a:pt x="415813" y="161772"/>
                </a:lnTo>
                <a:lnTo>
                  <a:pt x="415813" y="141515"/>
                </a:lnTo>
                <a:lnTo>
                  <a:pt x="358017" y="141515"/>
                </a:lnTo>
                <a:lnTo>
                  <a:pt x="358017" y="94863"/>
                </a:lnTo>
                <a:lnTo>
                  <a:pt x="456283" y="94863"/>
                </a:lnTo>
                <a:lnTo>
                  <a:pt x="456283" y="74567"/>
                </a:lnTo>
                <a:close/>
              </a:path>
              <a:path w="456565" h="896619">
                <a:moveTo>
                  <a:pt x="358017" y="0"/>
                </a:moveTo>
                <a:lnTo>
                  <a:pt x="36242" y="0"/>
                </a:lnTo>
                <a:lnTo>
                  <a:pt x="37514" y="13126"/>
                </a:lnTo>
                <a:lnTo>
                  <a:pt x="35486" y="23297"/>
                </a:lnTo>
                <a:lnTo>
                  <a:pt x="29971" y="31608"/>
                </a:lnTo>
                <a:lnTo>
                  <a:pt x="21822" y="37219"/>
                </a:lnTo>
                <a:lnTo>
                  <a:pt x="11894" y="39288"/>
                </a:lnTo>
                <a:lnTo>
                  <a:pt x="358017" y="39288"/>
                </a:lnTo>
                <a:lnTo>
                  <a:pt x="358017" y="0"/>
                </a:lnTo>
                <a:close/>
              </a:path>
            </a:pathLst>
          </a:custGeom>
          <a:solidFill>
            <a:srgbClr val="636363"/>
          </a:solidFill>
        </p:spPr>
        <p:txBody>
          <a:bodyPr wrap="square" lIns="0" tIns="0" rIns="0" bIns="0" rtlCol="0"/>
          <a:lstStyle/>
          <a:p>
            <a:endParaRPr sz="3066"/>
          </a:p>
        </p:txBody>
      </p:sp>
      <p:grpSp>
        <p:nvGrpSpPr>
          <p:cNvPr id="26" name="object 15">
            <a:extLst>
              <a:ext uri="{FF2B5EF4-FFF2-40B4-BE49-F238E27FC236}">
                <a16:creationId xmlns:a16="http://schemas.microsoft.com/office/drawing/2014/main" id="{8CB593C2-05F3-CF43-91C2-533F6D7B1908}"/>
              </a:ext>
            </a:extLst>
          </p:cNvPr>
          <p:cNvGrpSpPr/>
          <p:nvPr/>
        </p:nvGrpSpPr>
        <p:grpSpPr>
          <a:xfrm>
            <a:off x="3789059" y="4607371"/>
            <a:ext cx="887191" cy="1252904"/>
            <a:chOff x="2600198" y="3578605"/>
            <a:chExt cx="665480" cy="939800"/>
          </a:xfrm>
        </p:grpSpPr>
        <p:sp>
          <p:nvSpPr>
            <p:cNvPr id="27" name="object 16">
              <a:extLst>
                <a:ext uri="{FF2B5EF4-FFF2-40B4-BE49-F238E27FC236}">
                  <a16:creationId xmlns:a16="http://schemas.microsoft.com/office/drawing/2014/main" id="{F1EEA5D9-3C6C-FDC6-DDCF-100EBDEE748F}"/>
                </a:ext>
              </a:extLst>
            </p:cNvPr>
            <p:cNvSpPr/>
            <p:nvPr/>
          </p:nvSpPr>
          <p:spPr>
            <a:xfrm>
              <a:off x="2612898"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28" name="object 17">
              <a:extLst>
                <a:ext uri="{FF2B5EF4-FFF2-40B4-BE49-F238E27FC236}">
                  <a16:creationId xmlns:a16="http://schemas.microsoft.com/office/drawing/2014/main" id="{C753B172-A666-56F4-55CD-63499C4A5B2B}"/>
                </a:ext>
              </a:extLst>
            </p:cNvPr>
            <p:cNvSpPr/>
            <p:nvPr/>
          </p:nvSpPr>
          <p:spPr>
            <a:xfrm>
              <a:off x="2612898"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29" name="object 18">
            <a:extLst>
              <a:ext uri="{FF2B5EF4-FFF2-40B4-BE49-F238E27FC236}">
                <a16:creationId xmlns:a16="http://schemas.microsoft.com/office/drawing/2014/main" id="{85E4BC88-B48C-8FF9-8704-B255E338B0AB}"/>
              </a:ext>
            </a:extLst>
          </p:cNvPr>
          <p:cNvSpPr txBox="1"/>
          <p:nvPr/>
        </p:nvSpPr>
        <p:spPr>
          <a:xfrm>
            <a:off x="3876086"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1</a:t>
            </a:r>
            <a:endParaRPr sz="3733" dirty="0">
              <a:latin typeface="Arial Narrow"/>
              <a:cs typeface="Arial Narrow"/>
            </a:endParaRPr>
          </a:p>
        </p:txBody>
      </p:sp>
      <p:sp>
        <p:nvSpPr>
          <p:cNvPr id="30" name="object 19">
            <a:extLst>
              <a:ext uri="{FF2B5EF4-FFF2-40B4-BE49-F238E27FC236}">
                <a16:creationId xmlns:a16="http://schemas.microsoft.com/office/drawing/2014/main" id="{1644DFF7-0888-EF7E-365E-D1D390DA3F14}"/>
              </a:ext>
            </a:extLst>
          </p:cNvPr>
          <p:cNvSpPr txBox="1"/>
          <p:nvPr/>
        </p:nvSpPr>
        <p:spPr>
          <a:xfrm>
            <a:off x="3805990" y="4618326"/>
            <a:ext cx="487617" cy="216295"/>
          </a:xfrm>
          <a:prstGeom prst="rect">
            <a:avLst/>
          </a:prstGeom>
          <a:solidFill>
            <a:srgbClr val="FFFFFF"/>
          </a:solidFill>
          <a:ln w="25400">
            <a:solidFill>
              <a:srgbClr val="636363"/>
            </a:solidFill>
          </a:ln>
        </p:spPr>
        <p:txBody>
          <a:bodyPr vert="horz" wrap="square" lIns="0" tIns="31323" rIns="0" bIns="0" rtlCol="0" anchor="ctr" anchorCtr="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31" name="object 20">
            <a:extLst>
              <a:ext uri="{FF2B5EF4-FFF2-40B4-BE49-F238E27FC236}">
                <a16:creationId xmlns:a16="http://schemas.microsoft.com/office/drawing/2014/main" id="{2DCB5A09-819B-89C7-2330-6D5FC94A82BC}"/>
              </a:ext>
            </a:extLst>
          </p:cNvPr>
          <p:cNvGrpSpPr/>
          <p:nvPr/>
        </p:nvGrpSpPr>
        <p:grpSpPr>
          <a:xfrm>
            <a:off x="2761001" y="4611435"/>
            <a:ext cx="887191" cy="1252904"/>
            <a:chOff x="1829054" y="3581653"/>
            <a:chExt cx="665480" cy="939800"/>
          </a:xfrm>
        </p:grpSpPr>
        <p:sp>
          <p:nvSpPr>
            <p:cNvPr id="32" name="object 21">
              <a:extLst>
                <a:ext uri="{FF2B5EF4-FFF2-40B4-BE49-F238E27FC236}">
                  <a16:creationId xmlns:a16="http://schemas.microsoft.com/office/drawing/2014/main" id="{267ED2CD-0BD1-DEC2-242F-D3808472925B}"/>
                </a:ext>
              </a:extLst>
            </p:cNvPr>
            <p:cNvSpPr/>
            <p:nvPr/>
          </p:nvSpPr>
          <p:spPr>
            <a:xfrm>
              <a:off x="1841754" y="3594353"/>
              <a:ext cx="640080" cy="914400"/>
            </a:xfrm>
            <a:custGeom>
              <a:avLst/>
              <a:gdLst/>
              <a:ahLst/>
              <a:cxnLst/>
              <a:rect l="l" t="t" r="r" b="b"/>
              <a:pathLst>
                <a:path w="640080" h="914400">
                  <a:moveTo>
                    <a:pt x="640080" y="0"/>
                  </a:moveTo>
                  <a:lnTo>
                    <a:pt x="0" y="0"/>
                  </a:lnTo>
                  <a:lnTo>
                    <a:pt x="0" y="914400"/>
                  </a:lnTo>
                  <a:lnTo>
                    <a:pt x="640080" y="914400"/>
                  </a:lnTo>
                  <a:lnTo>
                    <a:pt x="640080" y="0"/>
                  </a:lnTo>
                  <a:close/>
                </a:path>
              </a:pathLst>
            </a:custGeom>
            <a:solidFill>
              <a:srgbClr val="D7DBE1"/>
            </a:solidFill>
          </p:spPr>
          <p:txBody>
            <a:bodyPr wrap="square" lIns="0" tIns="0" rIns="0" bIns="0" rtlCol="0"/>
            <a:lstStyle/>
            <a:p>
              <a:endParaRPr sz="3066"/>
            </a:p>
          </p:txBody>
        </p:sp>
        <p:sp>
          <p:nvSpPr>
            <p:cNvPr id="33" name="object 22">
              <a:extLst>
                <a:ext uri="{FF2B5EF4-FFF2-40B4-BE49-F238E27FC236}">
                  <a16:creationId xmlns:a16="http://schemas.microsoft.com/office/drawing/2014/main" id="{5280C725-D592-F29D-4B33-AECC61FA4C6D}"/>
                </a:ext>
              </a:extLst>
            </p:cNvPr>
            <p:cNvSpPr/>
            <p:nvPr/>
          </p:nvSpPr>
          <p:spPr>
            <a:xfrm>
              <a:off x="1841754" y="3594353"/>
              <a:ext cx="640080" cy="914400"/>
            </a:xfrm>
            <a:custGeom>
              <a:avLst/>
              <a:gdLst/>
              <a:ahLst/>
              <a:cxnLst/>
              <a:rect l="l" t="t" r="r" b="b"/>
              <a:pathLst>
                <a:path w="640080" h="914400">
                  <a:moveTo>
                    <a:pt x="0" y="914400"/>
                  </a:moveTo>
                  <a:lnTo>
                    <a:pt x="640080" y="914400"/>
                  </a:lnTo>
                  <a:lnTo>
                    <a:pt x="640080" y="0"/>
                  </a:lnTo>
                  <a:lnTo>
                    <a:pt x="0" y="0"/>
                  </a:lnTo>
                  <a:lnTo>
                    <a:pt x="0" y="914400"/>
                  </a:lnTo>
                  <a:close/>
                </a:path>
              </a:pathLst>
            </a:custGeom>
            <a:ln w="25400">
              <a:solidFill>
                <a:srgbClr val="636363"/>
              </a:solidFill>
            </a:ln>
          </p:spPr>
          <p:txBody>
            <a:bodyPr wrap="square" lIns="0" tIns="0" rIns="0" bIns="0" rtlCol="0"/>
            <a:lstStyle/>
            <a:p>
              <a:endParaRPr sz="3066"/>
            </a:p>
          </p:txBody>
        </p:sp>
      </p:grpSp>
      <p:sp>
        <p:nvSpPr>
          <p:cNvPr id="34" name="object 23">
            <a:extLst>
              <a:ext uri="{FF2B5EF4-FFF2-40B4-BE49-F238E27FC236}">
                <a16:creationId xmlns:a16="http://schemas.microsoft.com/office/drawing/2014/main" id="{FF947658-3338-FD64-9BE1-D7C4D9121EB7}"/>
              </a:ext>
            </a:extLst>
          </p:cNvPr>
          <p:cNvSpPr txBox="1"/>
          <p:nvPr/>
        </p:nvSpPr>
        <p:spPr>
          <a:xfrm>
            <a:off x="2844132" y="4610082"/>
            <a:ext cx="717033" cy="201762"/>
          </a:xfrm>
          <a:prstGeom prst="rect">
            <a:avLst/>
          </a:prstGeom>
        </p:spPr>
        <p:txBody>
          <a:bodyPr vert="horz" wrap="square" lIns="0" tIns="16931" rIns="0" bIns="0" rtlCol="0">
            <a:spAutoFit/>
          </a:bodyPr>
          <a:lstStyle/>
          <a:p>
            <a:pPr marL="16932">
              <a:spcBef>
                <a:spcPts val="133"/>
              </a:spcBef>
            </a:pPr>
            <a:r>
              <a:rPr sz="1200" spc="-13" dirty="0">
                <a:solidFill>
                  <a:srgbClr val="636363"/>
                </a:solidFill>
                <a:latin typeface="宋体"/>
                <a:cs typeface="宋体"/>
              </a:rPr>
              <a:t>Directory</a:t>
            </a:r>
            <a:endParaRPr sz="1200">
              <a:latin typeface="宋体"/>
              <a:cs typeface="宋体"/>
            </a:endParaRPr>
          </a:p>
        </p:txBody>
      </p:sp>
      <p:graphicFrame>
        <p:nvGraphicFramePr>
          <p:cNvPr id="35" name="object 24">
            <a:extLst>
              <a:ext uri="{FF2B5EF4-FFF2-40B4-BE49-F238E27FC236}">
                <a16:creationId xmlns:a16="http://schemas.microsoft.com/office/drawing/2014/main" id="{1C2F86AA-8FA5-A72A-61C5-7131486B951A}"/>
              </a:ext>
            </a:extLst>
          </p:cNvPr>
          <p:cNvGraphicFramePr>
            <a:graphicFrameLocks noGrp="1"/>
          </p:cNvGraphicFramePr>
          <p:nvPr/>
        </p:nvGraphicFramePr>
        <p:xfrm>
          <a:off x="2841592" y="4903329"/>
          <a:ext cx="704336" cy="805922"/>
        </p:xfrm>
        <a:graphic>
          <a:graphicData uri="http://schemas.openxmlformats.org/drawingml/2006/table">
            <a:tbl>
              <a:tblPr firstRow="1" bandRow="1">
                <a:tableStyleId>{2D5ABB26-0587-4C30-8999-92F81FD0307C}</a:tableStyleId>
              </a:tblPr>
              <a:tblGrid>
                <a:gridCol w="235343">
                  <a:extLst>
                    <a:ext uri="{9D8B030D-6E8A-4147-A177-3AD203B41FA5}">
                      <a16:colId xmlns:a16="http://schemas.microsoft.com/office/drawing/2014/main" val="20000"/>
                    </a:ext>
                  </a:extLst>
                </a:gridCol>
                <a:gridCol w="235343">
                  <a:extLst>
                    <a:ext uri="{9D8B030D-6E8A-4147-A177-3AD203B41FA5}">
                      <a16:colId xmlns:a16="http://schemas.microsoft.com/office/drawing/2014/main" val="20001"/>
                    </a:ext>
                  </a:extLst>
                </a:gridCol>
                <a:gridCol w="233650">
                  <a:extLst>
                    <a:ext uri="{9D8B030D-6E8A-4147-A177-3AD203B41FA5}">
                      <a16:colId xmlns:a16="http://schemas.microsoft.com/office/drawing/2014/main" val="20002"/>
                    </a:ext>
                  </a:extLst>
                </a:gridCol>
              </a:tblGrid>
              <a:tr h="259893">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0"/>
                  </a:ext>
                </a:extLst>
              </a:tr>
              <a:tr h="285290">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1"/>
                  </a:ext>
                </a:extLst>
              </a:tr>
              <a:tr h="260739">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dirty="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2"/>
                  </a:ext>
                </a:extLst>
              </a:tr>
            </a:tbl>
          </a:graphicData>
        </a:graphic>
      </p:graphicFrame>
      <p:grpSp>
        <p:nvGrpSpPr>
          <p:cNvPr id="12" name="组合 11">
            <a:extLst>
              <a:ext uri="{FF2B5EF4-FFF2-40B4-BE49-F238E27FC236}">
                <a16:creationId xmlns:a16="http://schemas.microsoft.com/office/drawing/2014/main" id="{89B124AA-F00A-F593-FBC7-777FEBDCCC72}"/>
              </a:ext>
            </a:extLst>
          </p:cNvPr>
          <p:cNvGrpSpPr/>
          <p:nvPr/>
        </p:nvGrpSpPr>
        <p:grpSpPr>
          <a:xfrm>
            <a:off x="4817116" y="4607371"/>
            <a:ext cx="887191" cy="1252904"/>
            <a:chOff x="4817116" y="4607371"/>
            <a:chExt cx="887191" cy="1252904"/>
          </a:xfrm>
        </p:grpSpPr>
        <p:grpSp>
          <p:nvGrpSpPr>
            <p:cNvPr id="36" name="object 25">
              <a:extLst>
                <a:ext uri="{FF2B5EF4-FFF2-40B4-BE49-F238E27FC236}">
                  <a16:creationId xmlns:a16="http://schemas.microsoft.com/office/drawing/2014/main" id="{5749F37E-B45F-9F30-3DC6-383C2F307A02}"/>
                </a:ext>
              </a:extLst>
            </p:cNvPr>
            <p:cNvGrpSpPr/>
            <p:nvPr/>
          </p:nvGrpSpPr>
          <p:grpSpPr>
            <a:xfrm>
              <a:off x="4817116" y="4607371"/>
              <a:ext cx="887191" cy="1252904"/>
              <a:chOff x="3371341" y="3578605"/>
              <a:chExt cx="665480" cy="939800"/>
            </a:xfrm>
          </p:grpSpPr>
          <p:sp>
            <p:nvSpPr>
              <p:cNvPr id="37" name="object 26">
                <a:extLst>
                  <a:ext uri="{FF2B5EF4-FFF2-40B4-BE49-F238E27FC236}">
                    <a16:creationId xmlns:a16="http://schemas.microsoft.com/office/drawing/2014/main" id="{7A70FE6B-57E1-B3CE-F057-3312DDF4C797}"/>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38" name="object 27">
                <a:extLst>
                  <a:ext uri="{FF2B5EF4-FFF2-40B4-BE49-F238E27FC236}">
                    <a16:creationId xmlns:a16="http://schemas.microsoft.com/office/drawing/2014/main" id="{C005F306-4592-2016-A84E-7A97B2757D6E}"/>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39" name="object 28">
              <a:extLst>
                <a:ext uri="{FF2B5EF4-FFF2-40B4-BE49-F238E27FC236}">
                  <a16:creationId xmlns:a16="http://schemas.microsoft.com/office/drawing/2014/main" id="{3D9DE792-0CFC-3FE8-1408-2E946242A9BC}"/>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2</a:t>
              </a:r>
              <a:endParaRPr sz="3733" dirty="0">
                <a:latin typeface="Arial Narrow"/>
                <a:cs typeface="Arial Narrow"/>
              </a:endParaRPr>
            </a:p>
          </p:txBody>
        </p:sp>
        <p:sp>
          <p:nvSpPr>
            <p:cNvPr id="40" name="object 29">
              <a:extLst>
                <a:ext uri="{FF2B5EF4-FFF2-40B4-BE49-F238E27FC236}">
                  <a16:creationId xmlns:a16="http://schemas.microsoft.com/office/drawing/2014/main" id="{CF84EC42-C16C-C709-2D09-FF483084C678}"/>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grpSp>
        <p:nvGrpSpPr>
          <p:cNvPr id="41" name="object 30">
            <a:extLst>
              <a:ext uri="{FF2B5EF4-FFF2-40B4-BE49-F238E27FC236}">
                <a16:creationId xmlns:a16="http://schemas.microsoft.com/office/drawing/2014/main" id="{77E19C7B-CDAB-1835-AEE8-C774C932155F}"/>
              </a:ext>
            </a:extLst>
          </p:cNvPr>
          <p:cNvGrpSpPr/>
          <p:nvPr/>
        </p:nvGrpSpPr>
        <p:grpSpPr>
          <a:xfrm>
            <a:off x="5845174" y="4607371"/>
            <a:ext cx="887191" cy="1252904"/>
            <a:chOff x="4142485" y="3578605"/>
            <a:chExt cx="665480" cy="939800"/>
          </a:xfrm>
        </p:grpSpPr>
        <p:sp>
          <p:nvSpPr>
            <p:cNvPr id="42" name="object 31">
              <a:extLst>
                <a:ext uri="{FF2B5EF4-FFF2-40B4-BE49-F238E27FC236}">
                  <a16:creationId xmlns:a16="http://schemas.microsoft.com/office/drawing/2014/main" id="{15D7EE0A-942B-D5B8-1C53-B1DB548FC9F6}"/>
                </a:ext>
              </a:extLst>
            </p:cNvPr>
            <p:cNvSpPr/>
            <p:nvPr/>
          </p:nvSpPr>
          <p:spPr>
            <a:xfrm>
              <a:off x="4155185"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43" name="object 32">
              <a:extLst>
                <a:ext uri="{FF2B5EF4-FFF2-40B4-BE49-F238E27FC236}">
                  <a16:creationId xmlns:a16="http://schemas.microsoft.com/office/drawing/2014/main" id="{ECE4D298-443F-9135-6A71-0C5713008505}"/>
                </a:ext>
              </a:extLst>
            </p:cNvPr>
            <p:cNvSpPr/>
            <p:nvPr/>
          </p:nvSpPr>
          <p:spPr>
            <a:xfrm>
              <a:off x="4155185"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44" name="object 33">
            <a:extLst>
              <a:ext uri="{FF2B5EF4-FFF2-40B4-BE49-F238E27FC236}">
                <a16:creationId xmlns:a16="http://schemas.microsoft.com/office/drawing/2014/main" id="{EFDCF25D-CEFD-389C-2D5F-ABE8DE679A83}"/>
              </a:ext>
            </a:extLst>
          </p:cNvPr>
          <p:cNvSpPr txBox="1"/>
          <p:nvPr/>
        </p:nvSpPr>
        <p:spPr>
          <a:xfrm>
            <a:off x="59313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3</a:t>
            </a:r>
            <a:endParaRPr sz="3733" dirty="0">
              <a:latin typeface="Arial Narrow"/>
              <a:cs typeface="Arial Narrow"/>
            </a:endParaRPr>
          </a:p>
        </p:txBody>
      </p:sp>
      <p:sp>
        <p:nvSpPr>
          <p:cNvPr id="45" name="object 34">
            <a:extLst>
              <a:ext uri="{FF2B5EF4-FFF2-40B4-BE49-F238E27FC236}">
                <a16:creationId xmlns:a16="http://schemas.microsoft.com/office/drawing/2014/main" id="{2DF84EFB-459A-5CA3-822D-7628BA11AF32}"/>
              </a:ext>
            </a:extLst>
          </p:cNvPr>
          <p:cNvSpPr txBox="1"/>
          <p:nvPr/>
        </p:nvSpPr>
        <p:spPr>
          <a:xfrm>
            <a:off x="5862105"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46" name="object 35">
            <a:extLst>
              <a:ext uri="{FF2B5EF4-FFF2-40B4-BE49-F238E27FC236}">
                <a16:creationId xmlns:a16="http://schemas.microsoft.com/office/drawing/2014/main" id="{C877E9E2-552D-B2A8-A993-88F0547124F8}"/>
              </a:ext>
            </a:extLst>
          </p:cNvPr>
          <p:cNvSpPr txBox="1"/>
          <p:nvPr/>
        </p:nvSpPr>
        <p:spPr>
          <a:xfrm>
            <a:off x="8891761" y="4604325"/>
            <a:ext cx="338623" cy="755760"/>
          </a:xfrm>
          <a:prstGeom prst="rect">
            <a:avLst/>
          </a:prstGeom>
        </p:spPr>
        <p:txBody>
          <a:bodyPr vert="horz" wrap="square" lIns="0" tIns="16931" rIns="0" bIns="0" rtlCol="0">
            <a:spAutoFit/>
          </a:bodyPr>
          <a:lstStyle/>
          <a:p>
            <a:pPr marL="16932">
              <a:spcBef>
                <a:spcPts val="133"/>
              </a:spcBef>
            </a:pPr>
            <a:r>
              <a:rPr sz="4800" spc="-2400" dirty="0">
                <a:solidFill>
                  <a:srgbClr val="636363"/>
                </a:solidFill>
                <a:latin typeface="宋体"/>
                <a:cs typeface="宋体"/>
              </a:rPr>
              <a:t>…</a:t>
            </a:r>
            <a:endParaRPr sz="4800" dirty="0">
              <a:latin typeface="宋体"/>
              <a:cs typeface="宋体"/>
            </a:endParaRPr>
          </a:p>
        </p:txBody>
      </p:sp>
      <p:sp>
        <p:nvSpPr>
          <p:cNvPr id="48" name="object 37">
            <a:extLst>
              <a:ext uri="{FF2B5EF4-FFF2-40B4-BE49-F238E27FC236}">
                <a16:creationId xmlns:a16="http://schemas.microsoft.com/office/drawing/2014/main" id="{570C5C51-D709-073B-D2EB-93CC8EB3CCE3}"/>
              </a:ext>
            </a:extLst>
          </p:cNvPr>
          <p:cNvSpPr/>
          <p:nvPr/>
        </p:nvSpPr>
        <p:spPr>
          <a:xfrm>
            <a:off x="10072085" y="4524748"/>
            <a:ext cx="487617" cy="1340945"/>
          </a:xfrm>
          <a:custGeom>
            <a:avLst/>
            <a:gdLst/>
            <a:ahLst/>
            <a:cxnLst/>
            <a:rect l="l" t="t" r="r" b="b"/>
            <a:pathLst>
              <a:path w="365759" h="1005839">
                <a:moveTo>
                  <a:pt x="0" y="1005840"/>
                </a:moveTo>
                <a:lnTo>
                  <a:pt x="71169" y="1003443"/>
                </a:lnTo>
                <a:lnTo>
                  <a:pt x="129301" y="996907"/>
                </a:lnTo>
                <a:lnTo>
                  <a:pt x="168503" y="987210"/>
                </a:lnTo>
                <a:lnTo>
                  <a:pt x="182879" y="975334"/>
                </a:lnTo>
                <a:lnTo>
                  <a:pt x="182879" y="533425"/>
                </a:lnTo>
                <a:lnTo>
                  <a:pt x="197256" y="521549"/>
                </a:lnTo>
                <a:lnTo>
                  <a:pt x="236458" y="511852"/>
                </a:lnTo>
                <a:lnTo>
                  <a:pt x="294590" y="505316"/>
                </a:lnTo>
                <a:lnTo>
                  <a:pt x="365759" y="502920"/>
                </a:lnTo>
                <a:lnTo>
                  <a:pt x="294590" y="500523"/>
                </a:lnTo>
                <a:lnTo>
                  <a:pt x="236458" y="493987"/>
                </a:lnTo>
                <a:lnTo>
                  <a:pt x="197256" y="484290"/>
                </a:lnTo>
                <a:lnTo>
                  <a:pt x="182879" y="472414"/>
                </a:lnTo>
                <a:lnTo>
                  <a:pt x="182879" y="30480"/>
                </a:lnTo>
                <a:lnTo>
                  <a:pt x="168503" y="18645"/>
                </a:lnTo>
                <a:lnTo>
                  <a:pt x="129301" y="8953"/>
                </a:lnTo>
                <a:lnTo>
                  <a:pt x="71169" y="2405"/>
                </a:lnTo>
                <a:lnTo>
                  <a:pt x="0" y="0"/>
                </a:lnTo>
              </a:path>
            </a:pathLst>
          </a:custGeom>
          <a:ln w="28575">
            <a:solidFill>
              <a:srgbClr val="C30037"/>
            </a:solidFill>
          </a:ln>
        </p:spPr>
        <p:txBody>
          <a:bodyPr wrap="square" lIns="0" tIns="0" rIns="0" bIns="0" rtlCol="0"/>
          <a:lstStyle/>
          <a:p>
            <a:endParaRPr sz="3066"/>
          </a:p>
        </p:txBody>
      </p:sp>
      <p:grpSp>
        <p:nvGrpSpPr>
          <p:cNvPr id="57" name="object 46">
            <a:extLst>
              <a:ext uri="{FF2B5EF4-FFF2-40B4-BE49-F238E27FC236}">
                <a16:creationId xmlns:a16="http://schemas.microsoft.com/office/drawing/2014/main" id="{96E7C553-BEFD-6458-4796-6C5B89C3F14F}"/>
              </a:ext>
            </a:extLst>
          </p:cNvPr>
          <p:cNvGrpSpPr/>
          <p:nvPr/>
        </p:nvGrpSpPr>
        <p:grpSpPr>
          <a:xfrm>
            <a:off x="6873232" y="4607371"/>
            <a:ext cx="887191" cy="1252904"/>
            <a:chOff x="4913629" y="3578605"/>
            <a:chExt cx="665480" cy="939800"/>
          </a:xfrm>
        </p:grpSpPr>
        <p:sp>
          <p:nvSpPr>
            <p:cNvPr id="58" name="object 47">
              <a:extLst>
                <a:ext uri="{FF2B5EF4-FFF2-40B4-BE49-F238E27FC236}">
                  <a16:creationId xmlns:a16="http://schemas.microsoft.com/office/drawing/2014/main" id="{B600A7CF-D3AE-904A-29EB-5806ADED7806}"/>
                </a:ext>
              </a:extLst>
            </p:cNvPr>
            <p:cNvSpPr/>
            <p:nvPr/>
          </p:nvSpPr>
          <p:spPr>
            <a:xfrm>
              <a:off x="4926329"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59" name="object 48">
              <a:extLst>
                <a:ext uri="{FF2B5EF4-FFF2-40B4-BE49-F238E27FC236}">
                  <a16:creationId xmlns:a16="http://schemas.microsoft.com/office/drawing/2014/main" id="{28BFBCC3-C69B-DB57-F0E4-A8959B136C2F}"/>
                </a:ext>
              </a:extLst>
            </p:cNvPr>
            <p:cNvSpPr/>
            <p:nvPr/>
          </p:nvSpPr>
          <p:spPr>
            <a:xfrm>
              <a:off x="4926329"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0" name="object 49">
            <a:extLst>
              <a:ext uri="{FF2B5EF4-FFF2-40B4-BE49-F238E27FC236}">
                <a16:creationId xmlns:a16="http://schemas.microsoft.com/office/drawing/2014/main" id="{771E1B19-CA11-2498-2613-8251C638634C}"/>
              </a:ext>
            </a:extLst>
          </p:cNvPr>
          <p:cNvSpPr txBox="1"/>
          <p:nvPr/>
        </p:nvSpPr>
        <p:spPr>
          <a:xfrm>
            <a:off x="6945583" y="4868112"/>
            <a:ext cx="720000" cy="618047"/>
          </a:xfrm>
          <a:prstGeom prst="rect">
            <a:avLst/>
          </a:prstGeom>
          <a:solidFill>
            <a:srgbClr val="D7DBE1"/>
          </a:solidFill>
          <a:ln w="25400">
            <a:noFill/>
          </a:ln>
        </p:spPr>
        <p:txBody>
          <a:bodyPr vert="horz" wrap="square" lIns="0" tIns="43173" rIns="0" bIns="0" rtlCol="0">
            <a:spAutoFit/>
          </a:bodyPr>
          <a:lstStyle/>
          <a:p>
            <a:pPr marL="847" algn="ctr">
              <a:spcBef>
                <a:spcPts val="339"/>
              </a:spcBef>
            </a:pPr>
            <a:r>
              <a:rPr sz="3733" b="1" spc="160" dirty="0">
                <a:solidFill>
                  <a:srgbClr val="636363"/>
                </a:solidFill>
                <a:latin typeface="Arial Narrow"/>
                <a:cs typeface="Arial Narrow"/>
              </a:rPr>
              <a:t>4</a:t>
            </a:r>
            <a:endParaRPr sz="3733" dirty="0">
              <a:latin typeface="Arial Narrow"/>
              <a:cs typeface="Arial Narrow"/>
            </a:endParaRPr>
          </a:p>
        </p:txBody>
      </p:sp>
      <p:sp>
        <p:nvSpPr>
          <p:cNvPr id="61" name="object 50">
            <a:extLst>
              <a:ext uri="{FF2B5EF4-FFF2-40B4-BE49-F238E27FC236}">
                <a16:creationId xmlns:a16="http://schemas.microsoft.com/office/drawing/2014/main" id="{C7228D31-FAAC-A5C5-EB88-36DC043D6C4A}"/>
              </a:ext>
            </a:extLst>
          </p:cNvPr>
          <p:cNvSpPr txBox="1"/>
          <p:nvPr/>
        </p:nvSpPr>
        <p:spPr>
          <a:xfrm>
            <a:off x="689016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1483">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nvGrpSpPr>
          <p:cNvPr id="62" name="object 51">
            <a:extLst>
              <a:ext uri="{FF2B5EF4-FFF2-40B4-BE49-F238E27FC236}">
                <a16:creationId xmlns:a16="http://schemas.microsoft.com/office/drawing/2014/main" id="{F45F3EF2-30A3-BEDF-2C69-7FB5F02AEB73}"/>
              </a:ext>
            </a:extLst>
          </p:cNvPr>
          <p:cNvGrpSpPr/>
          <p:nvPr/>
        </p:nvGrpSpPr>
        <p:grpSpPr>
          <a:xfrm>
            <a:off x="7903322" y="4607371"/>
            <a:ext cx="887191" cy="1252904"/>
            <a:chOff x="5686297" y="3578605"/>
            <a:chExt cx="665480" cy="939800"/>
          </a:xfrm>
        </p:grpSpPr>
        <p:sp>
          <p:nvSpPr>
            <p:cNvPr id="63" name="object 52">
              <a:extLst>
                <a:ext uri="{FF2B5EF4-FFF2-40B4-BE49-F238E27FC236}">
                  <a16:creationId xmlns:a16="http://schemas.microsoft.com/office/drawing/2014/main" id="{8A0A3324-7B2D-C142-118C-D68CD1220345}"/>
                </a:ext>
              </a:extLst>
            </p:cNvPr>
            <p:cNvSpPr/>
            <p:nvPr/>
          </p:nvSpPr>
          <p:spPr>
            <a:xfrm>
              <a:off x="5698997"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64" name="object 53">
              <a:extLst>
                <a:ext uri="{FF2B5EF4-FFF2-40B4-BE49-F238E27FC236}">
                  <a16:creationId xmlns:a16="http://schemas.microsoft.com/office/drawing/2014/main" id="{375A21CA-1168-8A12-A5B8-746C010338B6}"/>
                </a:ext>
              </a:extLst>
            </p:cNvPr>
            <p:cNvSpPr/>
            <p:nvPr/>
          </p:nvSpPr>
          <p:spPr>
            <a:xfrm>
              <a:off x="5698997"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65" name="object 54">
            <a:extLst>
              <a:ext uri="{FF2B5EF4-FFF2-40B4-BE49-F238E27FC236}">
                <a16:creationId xmlns:a16="http://schemas.microsoft.com/office/drawing/2014/main" id="{BA4C065A-DBBD-A5E9-EB6B-2AEE2A7ECD7B}"/>
              </a:ext>
            </a:extLst>
          </p:cNvPr>
          <p:cNvSpPr txBox="1"/>
          <p:nvPr/>
        </p:nvSpPr>
        <p:spPr>
          <a:xfrm>
            <a:off x="7975673"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5</a:t>
            </a:r>
            <a:endParaRPr sz="3733">
              <a:latin typeface="Arial Narrow"/>
              <a:cs typeface="Arial Narrow"/>
            </a:endParaRPr>
          </a:p>
        </p:txBody>
      </p:sp>
      <p:sp>
        <p:nvSpPr>
          <p:cNvPr id="66" name="object 55">
            <a:extLst>
              <a:ext uri="{FF2B5EF4-FFF2-40B4-BE49-F238E27FC236}">
                <a16:creationId xmlns:a16="http://schemas.microsoft.com/office/drawing/2014/main" id="{C419CAB6-CA30-9F07-F1DA-6256B9A2374C}"/>
              </a:ext>
            </a:extLst>
          </p:cNvPr>
          <p:cNvSpPr txBox="1"/>
          <p:nvPr/>
        </p:nvSpPr>
        <p:spPr>
          <a:xfrm>
            <a:off x="7920253"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39789">
              <a:spcBef>
                <a:spcPts val="247"/>
              </a:spcBef>
            </a:pPr>
            <a:r>
              <a:rPr lang="zh-CN" altLang="en-US" sz="1200" spc="-40"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sp>
        <p:nvSpPr>
          <p:cNvPr id="138" name="object 67">
            <a:extLst>
              <a:ext uri="{FF2B5EF4-FFF2-40B4-BE49-F238E27FC236}">
                <a16:creationId xmlns:a16="http://schemas.microsoft.com/office/drawing/2014/main" id="{1A0D2B80-07A3-0F2E-7F14-C25711118A4D}"/>
              </a:ext>
            </a:extLst>
          </p:cNvPr>
          <p:cNvSpPr/>
          <p:nvPr/>
        </p:nvSpPr>
        <p:spPr>
          <a:xfrm>
            <a:off x="8825600" y="1341562"/>
            <a:ext cx="1230046" cy="1217348"/>
          </a:xfrm>
          <a:custGeom>
            <a:avLst/>
            <a:gdLst/>
            <a:ahLst/>
            <a:cxnLst/>
            <a:rect l="l" t="t" r="r" b="b"/>
            <a:pathLst>
              <a:path w="922654" h="913130">
                <a:moveTo>
                  <a:pt x="545299" y="719328"/>
                </a:moveTo>
                <a:lnTo>
                  <a:pt x="507695" y="692416"/>
                </a:lnTo>
                <a:lnTo>
                  <a:pt x="505117" y="683450"/>
                </a:lnTo>
                <a:lnTo>
                  <a:pt x="501992" y="674662"/>
                </a:lnTo>
                <a:lnTo>
                  <a:pt x="498335" y="666102"/>
                </a:lnTo>
                <a:lnTo>
                  <a:pt x="497243" y="663930"/>
                </a:lnTo>
                <a:lnTo>
                  <a:pt x="494144" y="657796"/>
                </a:lnTo>
                <a:lnTo>
                  <a:pt x="504139" y="645528"/>
                </a:lnTo>
                <a:lnTo>
                  <a:pt x="508482" y="637527"/>
                </a:lnTo>
                <a:lnTo>
                  <a:pt x="509663" y="628802"/>
                </a:lnTo>
                <a:lnTo>
                  <a:pt x="507707" y="620229"/>
                </a:lnTo>
                <a:lnTo>
                  <a:pt x="502653" y="612686"/>
                </a:lnTo>
                <a:lnTo>
                  <a:pt x="491909" y="601700"/>
                </a:lnTo>
                <a:lnTo>
                  <a:pt x="485140" y="594779"/>
                </a:lnTo>
                <a:lnTo>
                  <a:pt x="477697" y="589546"/>
                </a:lnTo>
                <a:lnTo>
                  <a:pt x="469163" y="587375"/>
                </a:lnTo>
                <a:lnTo>
                  <a:pt x="460400" y="588340"/>
                </a:lnTo>
                <a:lnTo>
                  <a:pt x="452297" y="592505"/>
                </a:lnTo>
                <a:lnTo>
                  <a:pt x="440321" y="601700"/>
                </a:lnTo>
                <a:lnTo>
                  <a:pt x="437845" y="600316"/>
                </a:lnTo>
                <a:lnTo>
                  <a:pt x="431711" y="596887"/>
                </a:lnTo>
                <a:lnTo>
                  <a:pt x="428739" y="595477"/>
                </a:lnTo>
                <a:lnTo>
                  <a:pt x="428739" y="729805"/>
                </a:lnTo>
                <a:lnTo>
                  <a:pt x="423329" y="755065"/>
                </a:lnTo>
                <a:lnTo>
                  <a:pt x="409105" y="775576"/>
                </a:lnTo>
                <a:lnTo>
                  <a:pt x="388239" y="789279"/>
                </a:lnTo>
                <a:lnTo>
                  <a:pt x="362839" y="794118"/>
                </a:lnTo>
                <a:lnTo>
                  <a:pt x="337578" y="788695"/>
                </a:lnTo>
                <a:lnTo>
                  <a:pt x="317068" y="774484"/>
                </a:lnTo>
                <a:lnTo>
                  <a:pt x="303352" y="753618"/>
                </a:lnTo>
                <a:lnTo>
                  <a:pt x="298526" y="728218"/>
                </a:lnTo>
                <a:lnTo>
                  <a:pt x="303936" y="702970"/>
                </a:lnTo>
                <a:lnTo>
                  <a:pt x="318147" y="682459"/>
                </a:lnTo>
                <a:lnTo>
                  <a:pt x="339026" y="668756"/>
                </a:lnTo>
                <a:lnTo>
                  <a:pt x="364426" y="663930"/>
                </a:lnTo>
                <a:lnTo>
                  <a:pt x="389686" y="669340"/>
                </a:lnTo>
                <a:lnTo>
                  <a:pt x="410197" y="683552"/>
                </a:lnTo>
                <a:lnTo>
                  <a:pt x="423900" y="704418"/>
                </a:lnTo>
                <a:lnTo>
                  <a:pt x="428739" y="729805"/>
                </a:lnTo>
                <a:lnTo>
                  <a:pt x="428739" y="595477"/>
                </a:lnTo>
                <a:lnTo>
                  <a:pt x="422833" y="592670"/>
                </a:lnTo>
                <a:lnTo>
                  <a:pt x="413689" y="589064"/>
                </a:lnTo>
                <a:lnTo>
                  <a:pt x="404304" y="586079"/>
                </a:lnTo>
                <a:lnTo>
                  <a:pt x="402717" y="570534"/>
                </a:lnTo>
                <a:lnTo>
                  <a:pt x="353339" y="548081"/>
                </a:lnTo>
                <a:lnTo>
                  <a:pt x="344385" y="549617"/>
                </a:lnTo>
                <a:lnTo>
                  <a:pt x="336804" y="554113"/>
                </a:lnTo>
                <a:lnTo>
                  <a:pt x="331292" y="560997"/>
                </a:lnTo>
                <a:lnTo>
                  <a:pt x="328510" y="569645"/>
                </a:lnTo>
                <a:lnTo>
                  <a:pt x="326529" y="585089"/>
                </a:lnTo>
                <a:lnTo>
                  <a:pt x="316826" y="587933"/>
                </a:lnTo>
                <a:lnTo>
                  <a:pt x="307352" y="591439"/>
                </a:lnTo>
                <a:lnTo>
                  <a:pt x="298132" y="595566"/>
                </a:lnTo>
                <a:lnTo>
                  <a:pt x="289217" y="600316"/>
                </a:lnTo>
                <a:lnTo>
                  <a:pt x="276860" y="590232"/>
                </a:lnTo>
                <a:lnTo>
                  <a:pt x="268859" y="585889"/>
                </a:lnTo>
                <a:lnTo>
                  <a:pt x="260134" y="584695"/>
                </a:lnTo>
                <a:lnTo>
                  <a:pt x="251561" y="586651"/>
                </a:lnTo>
                <a:lnTo>
                  <a:pt x="244005" y="591718"/>
                </a:lnTo>
                <a:lnTo>
                  <a:pt x="225996" y="609320"/>
                </a:lnTo>
                <a:lnTo>
                  <a:pt x="220751" y="616762"/>
                </a:lnTo>
                <a:lnTo>
                  <a:pt x="218579" y="625297"/>
                </a:lnTo>
                <a:lnTo>
                  <a:pt x="219557" y="634047"/>
                </a:lnTo>
                <a:lnTo>
                  <a:pt x="223723" y="642162"/>
                </a:lnTo>
                <a:lnTo>
                  <a:pt x="234315" y="655815"/>
                </a:lnTo>
                <a:lnTo>
                  <a:pt x="229958" y="664108"/>
                </a:lnTo>
                <a:lnTo>
                  <a:pt x="226123" y="672642"/>
                </a:lnTo>
                <a:lnTo>
                  <a:pt x="222846" y="681431"/>
                </a:lnTo>
                <a:lnTo>
                  <a:pt x="220154" y="690435"/>
                </a:lnTo>
                <a:lnTo>
                  <a:pt x="202831" y="692213"/>
                </a:lnTo>
                <a:lnTo>
                  <a:pt x="180378" y="741578"/>
                </a:lnTo>
                <a:lnTo>
                  <a:pt x="181914" y="750544"/>
                </a:lnTo>
                <a:lnTo>
                  <a:pt x="186423" y="758113"/>
                </a:lnTo>
                <a:lnTo>
                  <a:pt x="193294" y="763638"/>
                </a:lnTo>
                <a:lnTo>
                  <a:pt x="201955" y="766419"/>
                </a:lnTo>
                <a:lnTo>
                  <a:pt x="220357" y="768794"/>
                </a:lnTo>
                <a:lnTo>
                  <a:pt x="222897" y="777074"/>
                </a:lnTo>
                <a:lnTo>
                  <a:pt x="225920" y="785164"/>
                </a:lnTo>
                <a:lnTo>
                  <a:pt x="229425" y="793064"/>
                </a:lnTo>
                <a:lnTo>
                  <a:pt x="233413" y="800735"/>
                </a:lnTo>
                <a:lnTo>
                  <a:pt x="221538" y="815378"/>
                </a:lnTo>
                <a:lnTo>
                  <a:pt x="217195" y="823379"/>
                </a:lnTo>
                <a:lnTo>
                  <a:pt x="216014" y="832104"/>
                </a:lnTo>
                <a:lnTo>
                  <a:pt x="217970" y="840676"/>
                </a:lnTo>
                <a:lnTo>
                  <a:pt x="223024" y="848220"/>
                </a:lnTo>
                <a:lnTo>
                  <a:pt x="240538" y="866127"/>
                </a:lnTo>
                <a:lnTo>
                  <a:pt x="248005" y="871372"/>
                </a:lnTo>
                <a:lnTo>
                  <a:pt x="256514" y="873531"/>
                </a:lnTo>
                <a:lnTo>
                  <a:pt x="265277" y="872566"/>
                </a:lnTo>
                <a:lnTo>
                  <a:pt x="273392" y="868400"/>
                </a:lnTo>
                <a:lnTo>
                  <a:pt x="288137" y="857034"/>
                </a:lnTo>
                <a:lnTo>
                  <a:pt x="296037" y="861377"/>
                </a:lnTo>
                <a:lnTo>
                  <a:pt x="304152" y="865238"/>
                </a:lnTo>
                <a:lnTo>
                  <a:pt x="312470" y="868578"/>
                </a:lnTo>
                <a:lnTo>
                  <a:pt x="320992" y="871372"/>
                </a:lnTo>
                <a:lnTo>
                  <a:pt x="322961" y="890371"/>
                </a:lnTo>
                <a:lnTo>
                  <a:pt x="372338" y="912825"/>
                </a:lnTo>
                <a:lnTo>
                  <a:pt x="381304" y="911288"/>
                </a:lnTo>
                <a:lnTo>
                  <a:pt x="388874" y="906792"/>
                </a:lnTo>
                <a:lnTo>
                  <a:pt x="394398" y="899909"/>
                </a:lnTo>
                <a:lnTo>
                  <a:pt x="397179" y="891260"/>
                </a:lnTo>
                <a:lnTo>
                  <a:pt x="399453" y="873252"/>
                </a:lnTo>
                <a:lnTo>
                  <a:pt x="408686" y="870661"/>
                </a:lnTo>
                <a:lnTo>
                  <a:pt x="417703" y="867473"/>
                </a:lnTo>
                <a:lnTo>
                  <a:pt x="426504" y="863727"/>
                </a:lnTo>
                <a:lnTo>
                  <a:pt x="435076" y="859396"/>
                </a:lnTo>
                <a:lnTo>
                  <a:pt x="448932" y="870585"/>
                </a:lnTo>
                <a:lnTo>
                  <a:pt x="456920" y="874928"/>
                </a:lnTo>
                <a:lnTo>
                  <a:pt x="465645" y="876109"/>
                </a:lnTo>
                <a:lnTo>
                  <a:pt x="474218" y="874153"/>
                </a:lnTo>
                <a:lnTo>
                  <a:pt x="481774" y="869099"/>
                </a:lnTo>
                <a:lnTo>
                  <a:pt x="491693" y="859396"/>
                </a:lnTo>
                <a:lnTo>
                  <a:pt x="494118" y="857034"/>
                </a:lnTo>
                <a:lnTo>
                  <a:pt x="499694" y="851585"/>
                </a:lnTo>
                <a:lnTo>
                  <a:pt x="504926" y="844143"/>
                </a:lnTo>
                <a:lnTo>
                  <a:pt x="507098" y="835609"/>
                </a:lnTo>
                <a:lnTo>
                  <a:pt x="506133" y="826846"/>
                </a:lnTo>
                <a:lnTo>
                  <a:pt x="501967" y="818743"/>
                </a:lnTo>
                <a:lnTo>
                  <a:pt x="491375" y="805002"/>
                </a:lnTo>
                <a:lnTo>
                  <a:pt x="495998" y="796709"/>
                </a:lnTo>
                <a:lnTo>
                  <a:pt x="497217" y="794118"/>
                </a:lnTo>
                <a:lnTo>
                  <a:pt x="500037" y="788162"/>
                </a:lnTo>
                <a:lnTo>
                  <a:pt x="503516" y="779386"/>
                </a:lnTo>
                <a:lnTo>
                  <a:pt x="506412" y="770369"/>
                </a:lnTo>
                <a:lnTo>
                  <a:pt x="522833" y="768692"/>
                </a:lnTo>
                <a:lnTo>
                  <a:pt x="531545" y="766114"/>
                </a:lnTo>
                <a:lnTo>
                  <a:pt x="538556" y="760755"/>
                </a:lnTo>
                <a:lnTo>
                  <a:pt x="543255" y="753275"/>
                </a:lnTo>
                <a:lnTo>
                  <a:pt x="545007" y="744347"/>
                </a:lnTo>
                <a:lnTo>
                  <a:pt x="545299" y="719328"/>
                </a:lnTo>
                <a:close/>
              </a:path>
              <a:path w="922654" h="913130">
                <a:moveTo>
                  <a:pt x="546684" y="242404"/>
                </a:moveTo>
                <a:lnTo>
                  <a:pt x="489788" y="213512"/>
                </a:lnTo>
                <a:lnTo>
                  <a:pt x="485787" y="200088"/>
                </a:lnTo>
                <a:lnTo>
                  <a:pt x="480936" y="186994"/>
                </a:lnTo>
                <a:lnTo>
                  <a:pt x="475259" y="174244"/>
                </a:lnTo>
                <a:lnTo>
                  <a:pt x="474853" y="173456"/>
                </a:lnTo>
                <a:lnTo>
                  <a:pt x="468807" y="161886"/>
                </a:lnTo>
                <a:lnTo>
                  <a:pt x="490181" y="134874"/>
                </a:lnTo>
                <a:lnTo>
                  <a:pt x="494487" y="126733"/>
                </a:lnTo>
                <a:lnTo>
                  <a:pt x="495554" y="117881"/>
                </a:lnTo>
                <a:lnTo>
                  <a:pt x="493471" y="109220"/>
                </a:lnTo>
                <a:lnTo>
                  <a:pt x="488302" y="101638"/>
                </a:lnTo>
                <a:lnTo>
                  <a:pt x="466293" y="79654"/>
                </a:lnTo>
                <a:lnTo>
                  <a:pt x="465556" y="78905"/>
                </a:lnTo>
                <a:lnTo>
                  <a:pt x="446646" y="60032"/>
                </a:lnTo>
                <a:lnTo>
                  <a:pt x="439064" y="54787"/>
                </a:lnTo>
                <a:lnTo>
                  <a:pt x="430390" y="52705"/>
                </a:lnTo>
                <a:lnTo>
                  <a:pt x="421551" y="53809"/>
                </a:lnTo>
                <a:lnTo>
                  <a:pt x="413410" y="58127"/>
                </a:lnTo>
                <a:lnTo>
                  <a:pt x="387184" y="78905"/>
                </a:lnTo>
                <a:lnTo>
                  <a:pt x="374205" y="71831"/>
                </a:lnTo>
                <a:lnTo>
                  <a:pt x="372249" y="70942"/>
                </a:lnTo>
                <a:lnTo>
                  <a:pt x="372249" y="271094"/>
                </a:lnTo>
                <a:lnTo>
                  <a:pt x="364553" y="309054"/>
                </a:lnTo>
                <a:lnTo>
                  <a:pt x="343598" y="340093"/>
                </a:lnTo>
                <a:lnTo>
                  <a:pt x="312547" y="361048"/>
                </a:lnTo>
                <a:lnTo>
                  <a:pt x="274574" y="368731"/>
                </a:lnTo>
                <a:lnTo>
                  <a:pt x="236613" y="361048"/>
                </a:lnTo>
                <a:lnTo>
                  <a:pt x="205562" y="340093"/>
                </a:lnTo>
                <a:lnTo>
                  <a:pt x="184607" y="309054"/>
                </a:lnTo>
                <a:lnTo>
                  <a:pt x="176911" y="271094"/>
                </a:lnTo>
                <a:lnTo>
                  <a:pt x="184607" y="233133"/>
                </a:lnTo>
                <a:lnTo>
                  <a:pt x="205562" y="202095"/>
                </a:lnTo>
                <a:lnTo>
                  <a:pt x="236613" y="181140"/>
                </a:lnTo>
                <a:lnTo>
                  <a:pt x="274574" y="173456"/>
                </a:lnTo>
                <a:lnTo>
                  <a:pt x="312547" y="181140"/>
                </a:lnTo>
                <a:lnTo>
                  <a:pt x="343598" y="202095"/>
                </a:lnTo>
                <a:lnTo>
                  <a:pt x="364553" y="233133"/>
                </a:lnTo>
                <a:lnTo>
                  <a:pt x="372249" y="271094"/>
                </a:lnTo>
                <a:lnTo>
                  <a:pt x="372249" y="70942"/>
                </a:lnTo>
                <a:lnTo>
                  <a:pt x="360794" y="65671"/>
                </a:lnTo>
                <a:lnTo>
                  <a:pt x="347014" y="60452"/>
                </a:lnTo>
                <a:lnTo>
                  <a:pt x="332854" y="56159"/>
                </a:lnTo>
                <a:lnTo>
                  <a:pt x="328904" y="22186"/>
                </a:lnTo>
                <a:lnTo>
                  <a:pt x="326174" y="13398"/>
                </a:lnTo>
                <a:lnTo>
                  <a:pt x="320675" y="6362"/>
                </a:lnTo>
                <a:lnTo>
                  <a:pt x="313080" y="1689"/>
                </a:lnTo>
                <a:lnTo>
                  <a:pt x="304063" y="0"/>
                </a:lnTo>
                <a:lnTo>
                  <a:pt x="244995" y="0"/>
                </a:lnTo>
                <a:lnTo>
                  <a:pt x="216192" y="56159"/>
                </a:lnTo>
                <a:lnTo>
                  <a:pt x="201676" y="60553"/>
                </a:lnTo>
                <a:lnTo>
                  <a:pt x="187528" y="65951"/>
                </a:lnTo>
                <a:lnTo>
                  <a:pt x="173786" y="72326"/>
                </a:lnTo>
                <a:lnTo>
                  <a:pt x="160489" y="79654"/>
                </a:lnTo>
                <a:lnTo>
                  <a:pt x="133273" y="58127"/>
                </a:lnTo>
                <a:lnTo>
                  <a:pt x="125133" y="53835"/>
                </a:lnTo>
                <a:lnTo>
                  <a:pt x="116281" y="52768"/>
                </a:lnTo>
                <a:lnTo>
                  <a:pt x="107619" y="54864"/>
                </a:lnTo>
                <a:lnTo>
                  <a:pt x="100037" y="60032"/>
                </a:lnTo>
                <a:lnTo>
                  <a:pt x="58280" y="101739"/>
                </a:lnTo>
                <a:lnTo>
                  <a:pt x="53073" y="109321"/>
                </a:lnTo>
                <a:lnTo>
                  <a:pt x="50990" y="117983"/>
                </a:lnTo>
                <a:lnTo>
                  <a:pt x="52082" y="126834"/>
                </a:lnTo>
                <a:lnTo>
                  <a:pt x="56400" y="134975"/>
                </a:lnTo>
                <a:lnTo>
                  <a:pt x="79159" y="163766"/>
                </a:lnTo>
                <a:lnTo>
                  <a:pt x="72745" y="176276"/>
                </a:lnTo>
                <a:lnTo>
                  <a:pt x="67157" y="189153"/>
                </a:lnTo>
                <a:lnTo>
                  <a:pt x="62433" y="202374"/>
                </a:lnTo>
                <a:lnTo>
                  <a:pt x="58572" y="215887"/>
                </a:lnTo>
                <a:lnTo>
                  <a:pt x="22161" y="220040"/>
                </a:lnTo>
                <a:lnTo>
                  <a:pt x="13360" y="222770"/>
                </a:lnTo>
                <a:lnTo>
                  <a:pt x="6324" y="228269"/>
                </a:lnTo>
                <a:lnTo>
                  <a:pt x="1676" y="235864"/>
                </a:lnTo>
                <a:lnTo>
                  <a:pt x="0" y="244881"/>
                </a:lnTo>
                <a:lnTo>
                  <a:pt x="0" y="303936"/>
                </a:lnTo>
                <a:lnTo>
                  <a:pt x="60553" y="333222"/>
                </a:lnTo>
                <a:lnTo>
                  <a:pt x="64541" y="345567"/>
                </a:lnTo>
                <a:lnTo>
                  <a:pt x="69227" y="357657"/>
                </a:lnTo>
                <a:lnTo>
                  <a:pt x="74599" y="369443"/>
                </a:lnTo>
                <a:lnTo>
                  <a:pt x="80645" y="380898"/>
                </a:lnTo>
                <a:lnTo>
                  <a:pt x="56400" y="411467"/>
                </a:lnTo>
                <a:lnTo>
                  <a:pt x="52095" y="419608"/>
                </a:lnTo>
                <a:lnTo>
                  <a:pt x="51028" y="428459"/>
                </a:lnTo>
                <a:lnTo>
                  <a:pt x="53111" y="437121"/>
                </a:lnTo>
                <a:lnTo>
                  <a:pt x="58280" y="444703"/>
                </a:lnTo>
                <a:lnTo>
                  <a:pt x="100037" y="486448"/>
                </a:lnTo>
                <a:lnTo>
                  <a:pt x="107619" y="491655"/>
                </a:lnTo>
                <a:lnTo>
                  <a:pt x="116281" y="493737"/>
                </a:lnTo>
                <a:lnTo>
                  <a:pt x="125133" y="492645"/>
                </a:lnTo>
                <a:lnTo>
                  <a:pt x="133273" y="488327"/>
                </a:lnTo>
                <a:lnTo>
                  <a:pt x="163652" y="464299"/>
                </a:lnTo>
                <a:lnTo>
                  <a:pt x="175564" y="470674"/>
                </a:lnTo>
                <a:lnTo>
                  <a:pt x="187807" y="476300"/>
                </a:lnTo>
                <a:lnTo>
                  <a:pt x="200380" y="481164"/>
                </a:lnTo>
                <a:lnTo>
                  <a:pt x="213233" y="485267"/>
                </a:lnTo>
                <a:lnTo>
                  <a:pt x="217779" y="524344"/>
                </a:lnTo>
                <a:lnTo>
                  <a:pt x="220510" y="533146"/>
                </a:lnTo>
                <a:lnTo>
                  <a:pt x="226009" y="540169"/>
                </a:lnTo>
                <a:lnTo>
                  <a:pt x="233603" y="544817"/>
                </a:lnTo>
                <a:lnTo>
                  <a:pt x="242620" y="546506"/>
                </a:lnTo>
                <a:lnTo>
                  <a:pt x="301688" y="546506"/>
                </a:lnTo>
                <a:lnTo>
                  <a:pt x="330885" y="486651"/>
                </a:lnTo>
                <a:lnTo>
                  <a:pt x="344678" y="482574"/>
                </a:lnTo>
                <a:lnTo>
                  <a:pt x="358152" y="477621"/>
                </a:lnTo>
                <a:lnTo>
                  <a:pt x="371271" y="471817"/>
                </a:lnTo>
                <a:lnTo>
                  <a:pt x="384009" y="465188"/>
                </a:lnTo>
                <a:lnTo>
                  <a:pt x="413410" y="488429"/>
                </a:lnTo>
                <a:lnTo>
                  <a:pt x="421551" y="492734"/>
                </a:lnTo>
                <a:lnTo>
                  <a:pt x="430390" y="493801"/>
                </a:lnTo>
                <a:lnTo>
                  <a:pt x="439064" y="491718"/>
                </a:lnTo>
                <a:lnTo>
                  <a:pt x="446646" y="486549"/>
                </a:lnTo>
                <a:lnTo>
                  <a:pt x="468020" y="465188"/>
                </a:lnTo>
                <a:lnTo>
                  <a:pt x="468909" y="464299"/>
                </a:lnTo>
                <a:lnTo>
                  <a:pt x="488403" y="444804"/>
                </a:lnTo>
                <a:lnTo>
                  <a:pt x="493610" y="437222"/>
                </a:lnTo>
                <a:lnTo>
                  <a:pt x="495693" y="428561"/>
                </a:lnTo>
                <a:lnTo>
                  <a:pt x="494601" y="419709"/>
                </a:lnTo>
                <a:lnTo>
                  <a:pt x="490283" y="411568"/>
                </a:lnTo>
                <a:lnTo>
                  <a:pt x="467423" y="382587"/>
                </a:lnTo>
                <a:lnTo>
                  <a:pt x="474154" y="370065"/>
                </a:lnTo>
                <a:lnTo>
                  <a:pt x="474764" y="368731"/>
                </a:lnTo>
                <a:lnTo>
                  <a:pt x="480072" y="357174"/>
                </a:lnTo>
                <a:lnTo>
                  <a:pt x="485127" y="343928"/>
                </a:lnTo>
                <a:lnTo>
                  <a:pt x="489292" y="330352"/>
                </a:lnTo>
                <a:lnTo>
                  <a:pt x="524522" y="326301"/>
                </a:lnTo>
                <a:lnTo>
                  <a:pt x="533323" y="323570"/>
                </a:lnTo>
                <a:lnTo>
                  <a:pt x="540346" y="318071"/>
                </a:lnTo>
                <a:lnTo>
                  <a:pt x="544995" y="310476"/>
                </a:lnTo>
                <a:lnTo>
                  <a:pt x="546684" y="301459"/>
                </a:lnTo>
                <a:lnTo>
                  <a:pt x="546684" y="242404"/>
                </a:lnTo>
                <a:close/>
              </a:path>
              <a:path w="922654" h="913130">
                <a:moveTo>
                  <a:pt x="922324" y="505650"/>
                </a:moveTo>
                <a:lnTo>
                  <a:pt x="918857" y="464985"/>
                </a:lnTo>
                <a:lnTo>
                  <a:pt x="870127" y="441540"/>
                </a:lnTo>
                <a:lnTo>
                  <a:pt x="865949" y="430860"/>
                </a:lnTo>
                <a:lnTo>
                  <a:pt x="862533" y="423545"/>
                </a:lnTo>
                <a:lnTo>
                  <a:pt x="861110" y="420497"/>
                </a:lnTo>
                <a:lnTo>
                  <a:pt x="855624" y="410464"/>
                </a:lnTo>
                <a:lnTo>
                  <a:pt x="849503" y="400786"/>
                </a:lnTo>
                <a:lnTo>
                  <a:pt x="863028" y="380415"/>
                </a:lnTo>
                <a:lnTo>
                  <a:pt x="866673" y="372021"/>
                </a:lnTo>
                <a:lnTo>
                  <a:pt x="867054" y="363194"/>
                </a:lnTo>
                <a:lnTo>
                  <a:pt x="864311" y="354812"/>
                </a:lnTo>
                <a:lnTo>
                  <a:pt x="864120" y="354584"/>
                </a:lnTo>
                <a:lnTo>
                  <a:pt x="858570" y="347764"/>
                </a:lnTo>
                <a:lnTo>
                  <a:pt x="847559" y="338467"/>
                </a:lnTo>
                <a:lnTo>
                  <a:pt x="827405" y="321449"/>
                </a:lnTo>
                <a:lnTo>
                  <a:pt x="819492" y="316953"/>
                </a:lnTo>
                <a:lnTo>
                  <a:pt x="810793" y="315620"/>
                </a:lnTo>
                <a:lnTo>
                  <a:pt x="802170" y="317423"/>
                </a:lnTo>
                <a:lnTo>
                  <a:pt x="794550" y="322338"/>
                </a:lnTo>
                <a:lnTo>
                  <a:pt x="778217" y="337642"/>
                </a:lnTo>
                <a:lnTo>
                  <a:pt x="778217" y="496443"/>
                </a:lnTo>
                <a:lnTo>
                  <a:pt x="774598" y="527951"/>
                </a:lnTo>
                <a:lnTo>
                  <a:pt x="759650" y="554723"/>
                </a:lnTo>
                <a:lnTo>
                  <a:pt x="735761" y="573951"/>
                </a:lnTo>
                <a:lnTo>
                  <a:pt x="705294" y="582803"/>
                </a:lnTo>
                <a:lnTo>
                  <a:pt x="673785" y="579183"/>
                </a:lnTo>
                <a:lnTo>
                  <a:pt x="647014" y="564235"/>
                </a:lnTo>
                <a:lnTo>
                  <a:pt x="627786" y="540359"/>
                </a:lnTo>
                <a:lnTo>
                  <a:pt x="618921" y="509905"/>
                </a:lnTo>
                <a:lnTo>
                  <a:pt x="622554" y="478396"/>
                </a:lnTo>
                <a:lnTo>
                  <a:pt x="637489" y="451624"/>
                </a:lnTo>
                <a:lnTo>
                  <a:pt x="661377" y="432396"/>
                </a:lnTo>
                <a:lnTo>
                  <a:pt x="691845" y="423545"/>
                </a:lnTo>
                <a:lnTo>
                  <a:pt x="723353" y="427164"/>
                </a:lnTo>
                <a:lnTo>
                  <a:pt x="750138" y="442112"/>
                </a:lnTo>
                <a:lnTo>
                  <a:pt x="769353" y="466001"/>
                </a:lnTo>
                <a:lnTo>
                  <a:pt x="778217" y="496443"/>
                </a:lnTo>
                <a:lnTo>
                  <a:pt x="778217" y="337642"/>
                </a:lnTo>
                <a:lnTo>
                  <a:pt x="777328" y="338467"/>
                </a:lnTo>
                <a:lnTo>
                  <a:pt x="766267" y="333590"/>
                </a:lnTo>
                <a:lnTo>
                  <a:pt x="754900" y="329488"/>
                </a:lnTo>
                <a:lnTo>
                  <a:pt x="743267" y="326161"/>
                </a:lnTo>
                <a:lnTo>
                  <a:pt x="731418" y="323621"/>
                </a:lnTo>
                <a:lnTo>
                  <a:pt x="726567" y="299872"/>
                </a:lnTo>
                <a:lnTo>
                  <a:pt x="723163" y="291477"/>
                </a:lnTo>
                <a:lnTo>
                  <a:pt x="717156" y="285013"/>
                </a:lnTo>
                <a:lnTo>
                  <a:pt x="709282" y="281051"/>
                </a:lnTo>
                <a:lnTo>
                  <a:pt x="700252" y="280098"/>
                </a:lnTo>
                <a:lnTo>
                  <a:pt x="659587" y="283565"/>
                </a:lnTo>
                <a:lnTo>
                  <a:pt x="636130" y="331533"/>
                </a:lnTo>
                <a:lnTo>
                  <a:pt x="624586" y="336156"/>
                </a:lnTo>
                <a:lnTo>
                  <a:pt x="613397" y="341541"/>
                </a:lnTo>
                <a:lnTo>
                  <a:pt x="602513" y="347764"/>
                </a:lnTo>
                <a:lnTo>
                  <a:pt x="592302" y="354584"/>
                </a:lnTo>
                <a:lnTo>
                  <a:pt x="571715" y="340931"/>
                </a:lnTo>
                <a:lnTo>
                  <a:pt x="563346" y="337388"/>
                </a:lnTo>
                <a:lnTo>
                  <a:pt x="554545" y="337070"/>
                </a:lnTo>
                <a:lnTo>
                  <a:pt x="546201" y="339839"/>
                </a:lnTo>
                <a:lnTo>
                  <a:pt x="539165" y="345579"/>
                </a:lnTo>
                <a:lnTo>
                  <a:pt x="512838" y="376948"/>
                </a:lnTo>
                <a:lnTo>
                  <a:pt x="508342" y="384848"/>
                </a:lnTo>
                <a:lnTo>
                  <a:pt x="507022" y="393547"/>
                </a:lnTo>
                <a:lnTo>
                  <a:pt x="508825" y="402170"/>
                </a:lnTo>
                <a:lnTo>
                  <a:pt x="513727" y="409790"/>
                </a:lnTo>
                <a:lnTo>
                  <a:pt x="531749" y="428980"/>
                </a:lnTo>
                <a:lnTo>
                  <a:pt x="527405" y="439635"/>
                </a:lnTo>
                <a:lnTo>
                  <a:pt x="523748" y="450532"/>
                </a:lnTo>
                <a:lnTo>
                  <a:pt x="520763" y="461632"/>
                </a:lnTo>
                <a:lnTo>
                  <a:pt x="518490" y="472897"/>
                </a:lnTo>
                <a:lnTo>
                  <a:pt x="492760" y="478142"/>
                </a:lnTo>
                <a:lnTo>
                  <a:pt x="484352" y="481545"/>
                </a:lnTo>
                <a:lnTo>
                  <a:pt x="477888" y="487553"/>
                </a:lnTo>
                <a:lnTo>
                  <a:pt x="473913" y="495439"/>
                </a:lnTo>
                <a:lnTo>
                  <a:pt x="472973" y="504456"/>
                </a:lnTo>
                <a:lnTo>
                  <a:pt x="476427" y="545122"/>
                </a:lnTo>
                <a:lnTo>
                  <a:pt x="528078" y="568655"/>
                </a:lnTo>
                <a:lnTo>
                  <a:pt x="532168" y="578472"/>
                </a:lnTo>
                <a:lnTo>
                  <a:pt x="536816" y="588010"/>
                </a:lnTo>
                <a:lnTo>
                  <a:pt x="542023" y="597281"/>
                </a:lnTo>
                <a:lnTo>
                  <a:pt x="547776" y="606247"/>
                </a:lnTo>
                <a:lnTo>
                  <a:pt x="532244" y="629704"/>
                </a:lnTo>
                <a:lnTo>
                  <a:pt x="528701" y="638073"/>
                </a:lnTo>
                <a:lnTo>
                  <a:pt x="528370" y="646861"/>
                </a:lnTo>
                <a:lnTo>
                  <a:pt x="531139" y="655205"/>
                </a:lnTo>
                <a:lnTo>
                  <a:pt x="536892" y="662241"/>
                </a:lnTo>
                <a:lnTo>
                  <a:pt x="568058" y="688555"/>
                </a:lnTo>
                <a:lnTo>
                  <a:pt x="575957" y="693051"/>
                </a:lnTo>
                <a:lnTo>
                  <a:pt x="584669" y="694385"/>
                </a:lnTo>
                <a:lnTo>
                  <a:pt x="593280" y="692581"/>
                </a:lnTo>
                <a:lnTo>
                  <a:pt x="600913" y="687666"/>
                </a:lnTo>
                <a:lnTo>
                  <a:pt x="621296" y="668578"/>
                </a:lnTo>
                <a:lnTo>
                  <a:pt x="631431" y="672947"/>
                </a:lnTo>
                <a:lnTo>
                  <a:pt x="641807" y="676706"/>
                </a:lnTo>
                <a:lnTo>
                  <a:pt x="652386" y="679805"/>
                </a:lnTo>
                <a:lnTo>
                  <a:pt x="663143" y="682231"/>
                </a:lnTo>
                <a:lnTo>
                  <a:pt x="668794" y="710120"/>
                </a:lnTo>
                <a:lnTo>
                  <a:pt x="672198" y="718527"/>
                </a:lnTo>
                <a:lnTo>
                  <a:pt x="678205" y="724992"/>
                </a:lnTo>
                <a:lnTo>
                  <a:pt x="686079" y="728954"/>
                </a:lnTo>
                <a:lnTo>
                  <a:pt x="695109" y="729907"/>
                </a:lnTo>
                <a:lnTo>
                  <a:pt x="735774" y="726452"/>
                </a:lnTo>
                <a:lnTo>
                  <a:pt x="759333" y="675309"/>
                </a:lnTo>
                <a:lnTo>
                  <a:pt x="770305" y="671017"/>
                </a:lnTo>
                <a:lnTo>
                  <a:pt x="775550" y="668578"/>
                </a:lnTo>
                <a:lnTo>
                  <a:pt x="780961" y="666051"/>
                </a:lnTo>
                <a:lnTo>
                  <a:pt x="791260" y="660412"/>
                </a:lnTo>
                <a:lnTo>
                  <a:pt x="801179" y="654126"/>
                </a:lnTo>
                <a:lnTo>
                  <a:pt x="823645" y="668972"/>
                </a:lnTo>
                <a:lnTo>
                  <a:pt x="832027" y="672515"/>
                </a:lnTo>
                <a:lnTo>
                  <a:pt x="840828" y="672846"/>
                </a:lnTo>
                <a:lnTo>
                  <a:pt x="849172" y="670077"/>
                </a:lnTo>
                <a:lnTo>
                  <a:pt x="856183" y="664324"/>
                </a:lnTo>
                <a:lnTo>
                  <a:pt x="864793" y="654126"/>
                </a:lnTo>
                <a:lnTo>
                  <a:pt x="882497" y="633158"/>
                </a:lnTo>
                <a:lnTo>
                  <a:pt x="887018" y="625259"/>
                </a:lnTo>
                <a:lnTo>
                  <a:pt x="888352" y="616546"/>
                </a:lnTo>
                <a:lnTo>
                  <a:pt x="886523" y="607936"/>
                </a:lnTo>
                <a:lnTo>
                  <a:pt x="881583" y="600316"/>
                </a:lnTo>
                <a:lnTo>
                  <a:pt x="865111" y="582803"/>
                </a:lnTo>
                <a:lnTo>
                  <a:pt x="863523" y="581126"/>
                </a:lnTo>
                <a:lnTo>
                  <a:pt x="868146" y="570445"/>
                </a:lnTo>
                <a:lnTo>
                  <a:pt x="872083" y="559511"/>
                </a:lnTo>
                <a:lnTo>
                  <a:pt x="875309" y="548347"/>
                </a:lnTo>
                <a:lnTo>
                  <a:pt x="877785" y="537006"/>
                </a:lnTo>
                <a:lnTo>
                  <a:pt x="902538" y="531964"/>
                </a:lnTo>
                <a:lnTo>
                  <a:pt x="910920" y="528561"/>
                </a:lnTo>
                <a:lnTo>
                  <a:pt x="917384" y="522554"/>
                </a:lnTo>
                <a:lnTo>
                  <a:pt x="921372" y="514667"/>
                </a:lnTo>
                <a:lnTo>
                  <a:pt x="922324" y="505650"/>
                </a:lnTo>
                <a:close/>
              </a:path>
            </a:pathLst>
          </a:custGeom>
          <a:solidFill>
            <a:srgbClr val="636363"/>
          </a:solidFill>
        </p:spPr>
        <p:txBody>
          <a:bodyPr wrap="square" lIns="0" tIns="0" rIns="0" bIns="0" rtlCol="0"/>
          <a:lstStyle/>
          <a:p>
            <a:endParaRPr sz="3066"/>
          </a:p>
        </p:txBody>
      </p:sp>
      <p:sp>
        <p:nvSpPr>
          <p:cNvPr id="141" name="文本框 140">
            <a:extLst>
              <a:ext uri="{FF2B5EF4-FFF2-40B4-BE49-F238E27FC236}">
                <a16:creationId xmlns:a16="http://schemas.microsoft.com/office/drawing/2014/main" id="{CD9A1D4C-527D-6B57-F50E-951CC820FD2E}"/>
              </a:ext>
            </a:extLst>
          </p:cNvPr>
          <p:cNvSpPr txBox="1"/>
          <p:nvPr/>
        </p:nvSpPr>
        <p:spPr>
          <a:xfrm>
            <a:off x="910630" y="3501802"/>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内存</a:t>
            </a:r>
          </a:p>
        </p:txBody>
      </p:sp>
      <p:sp>
        <p:nvSpPr>
          <p:cNvPr id="142" name="文本框 141">
            <a:extLst>
              <a:ext uri="{FF2B5EF4-FFF2-40B4-BE49-F238E27FC236}">
                <a16:creationId xmlns:a16="http://schemas.microsoft.com/office/drawing/2014/main" id="{2EA84C52-0E80-8C15-51FD-BD2BE3C8990D}"/>
              </a:ext>
            </a:extLst>
          </p:cNvPr>
          <p:cNvSpPr txBox="1"/>
          <p:nvPr/>
        </p:nvSpPr>
        <p:spPr>
          <a:xfrm>
            <a:off x="902499" y="5806058"/>
            <a:ext cx="80021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磁盘</a:t>
            </a:r>
          </a:p>
        </p:txBody>
      </p:sp>
      <p:sp>
        <p:nvSpPr>
          <p:cNvPr id="143" name="文本框 142">
            <a:extLst>
              <a:ext uri="{FF2B5EF4-FFF2-40B4-BE49-F238E27FC236}">
                <a16:creationId xmlns:a16="http://schemas.microsoft.com/office/drawing/2014/main" id="{8CA2D63D-1D00-6C7E-94E1-60EB96A6C7D3}"/>
              </a:ext>
            </a:extLst>
          </p:cNvPr>
          <p:cNvSpPr txBox="1"/>
          <p:nvPr/>
        </p:nvSpPr>
        <p:spPr>
          <a:xfrm>
            <a:off x="2048903" y="2205658"/>
            <a:ext cx="553998" cy="1387770"/>
          </a:xfrm>
          <a:prstGeom prst="rect">
            <a:avLst/>
          </a:prstGeom>
          <a:noFill/>
        </p:spPr>
        <p:txBody>
          <a:bodyPr vert="eaVert" wrap="square" rtlCol="0">
            <a:spAutoFit/>
          </a:bodyPr>
          <a:lstStyle/>
          <a:p>
            <a:pPr algn="ctr"/>
            <a:r>
              <a:rPr lang="zh-CN" altLang="en-US" sz="2400" dirty="0">
                <a:latin typeface="微软雅黑" panose="020B0503020204020204" pitchFamily="34" charset="-122"/>
                <a:ea typeface="微软雅黑" panose="020B0503020204020204" pitchFamily="34" charset="-122"/>
                <a:cs typeface="Arial" panose="020B0604020202020204" pitchFamily="34" charset="0"/>
              </a:rPr>
              <a:t>缓冲池</a:t>
            </a:r>
          </a:p>
        </p:txBody>
      </p:sp>
      <p:sp>
        <p:nvSpPr>
          <p:cNvPr id="144" name="文本框 143">
            <a:extLst>
              <a:ext uri="{FF2B5EF4-FFF2-40B4-BE49-F238E27FC236}">
                <a16:creationId xmlns:a16="http://schemas.microsoft.com/office/drawing/2014/main" id="{B1573302-D39B-AC78-5B76-E531F0D823E2}"/>
              </a:ext>
            </a:extLst>
          </p:cNvPr>
          <p:cNvSpPr txBox="1"/>
          <p:nvPr/>
        </p:nvSpPr>
        <p:spPr>
          <a:xfrm>
            <a:off x="2040692" y="4581922"/>
            <a:ext cx="553998" cy="1323439"/>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cs typeface="Arial" panose="020B0604020202020204" pitchFamily="34" charset="0"/>
              </a:rPr>
              <a:t>数据文件</a:t>
            </a:r>
          </a:p>
        </p:txBody>
      </p:sp>
      <p:sp>
        <p:nvSpPr>
          <p:cNvPr id="145" name="文本框 144">
            <a:extLst>
              <a:ext uri="{FF2B5EF4-FFF2-40B4-BE49-F238E27FC236}">
                <a16:creationId xmlns:a16="http://schemas.microsoft.com/office/drawing/2014/main" id="{B5CC7256-C010-5FBB-EDC8-07A86F4C9CD4}"/>
              </a:ext>
            </a:extLst>
          </p:cNvPr>
          <p:cNvSpPr txBox="1"/>
          <p:nvPr/>
        </p:nvSpPr>
        <p:spPr>
          <a:xfrm>
            <a:off x="10612451" y="4946302"/>
            <a:ext cx="49244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页</a:t>
            </a:r>
          </a:p>
        </p:txBody>
      </p:sp>
      <p:sp>
        <p:nvSpPr>
          <p:cNvPr id="146" name="文本框 145">
            <a:extLst>
              <a:ext uri="{FF2B5EF4-FFF2-40B4-BE49-F238E27FC236}">
                <a16:creationId xmlns:a16="http://schemas.microsoft.com/office/drawing/2014/main" id="{CDF28CBC-5EC4-9F87-F1B6-C3C4D2D09E69}"/>
              </a:ext>
            </a:extLst>
          </p:cNvPr>
          <p:cNvSpPr txBox="1"/>
          <p:nvPr/>
        </p:nvSpPr>
        <p:spPr>
          <a:xfrm>
            <a:off x="9858514" y="1372328"/>
            <a:ext cx="1415772" cy="461665"/>
          </a:xfrm>
          <a:prstGeom prst="rect">
            <a:avLst/>
          </a:prstGeom>
          <a:noFill/>
        </p:spPr>
        <p:txBody>
          <a:bodyPr wrap="none" rtlCol="0">
            <a:spAutoFit/>
          </a:bodyPr>
          <a:lstStyle/>
          <a:p>
            <a:pPr algn="r"/>
            <a:r>
              <a:rPr lang="zh-CN" altLang="en-US" sz="2400" dirty="0">
                <a:latin typeface="微软雅黑" panose="020B0503020204020204" pitchFamily="34" charset="-122"/>
                <a:ea typeface="微软雅黑" panose="020B0503020204020204" pitchFamily="34" charset="-122"/>
              </a:rPr>
              <a:t>执行引擎</a:t>
            </a:r>
          </a:p>
        </p:txBody>
      </p:sp>
      <p:sp>
        <p:nvSpPr>
          <p:cNvPr id="3" name="object 60">
            <a:extLst>
              <a:ext uri="{FF2B5EF4-FFF2-40B4-BE49-F238E27FC236}">
                <a16:creationId xmlns:a16="http://schemas.microsoft.com/office/drawing/2014/main" id="{75F8697F-46FC-BF91-8F67-0EA03D938A39}"/>
              </a:ext>
            </a:extLst>
          </p:cNvPr>
          <p:cNvSpPr txBox="1"/>
          <p:nvPr/>
        </p:nvSpPr>
        <p:spPr>
          <a:xfrm>
            <a:off x="6548832" y="1197546"/>
            <a:ext cx="1562598" cy="305081"/>
          </a:xfrm>
          <a:prstGeom prst="rect">
            <a:avLst/>
          </a:prstGeom>
        </p:spPr>
        <p:txBody>
          <a:bodyPr vert="horz" wrap="square" lIns="0" tIns="17778" rIns="0" bIns="0" rtlCol="0">
            <a:spAutoFit/>
          </a:bodyPr>
          <a:lstStyle/>
          <a:p>
            <a:pPr marL="16932">
              <a:spcBef>
                <a:spcPts val="140"/>
              </a:spcBef>
            </a:pPr>
            <a:r>
              <a:rPr lang="zh-CN" altLang="en-US" sz="1866" i="1" spc="-100" dirty="0">
                <a:solidFill>
                  <a:srgbClr val="C30037"/>
                </a:solidFill>
                <a:latin typeface="Lucida Sans"/>
                <a:cs typeface="Lucida Sans"/>
              </a:rPr>
              <a:t>获取</a:t>
            </a:r>
            <a:r>
              <a:rPr sz="1866" i="1" spc="-207" dirty="0">
                <a:solidFill>
                  <a:srgbClr val="C30037"/>
                </a:solidFill>
                <a:latin typeface="Lucida Sans"/>
                <a:cs typeface="Lucida Sans"/>
              </a:rPr>
              <a:t> </a:t>
            </a:r>
            <a:r>
              <a:rPr sz="1866" i="1" spc="-173" dirty="0">
                <a:solidFill>
                  <a:srgbClr val="C30037"/>
                </a:solidFill>
                <a:latin typeface="Lucida Sans"/>
                <a:cs typeface="Lucida Sans"/>
              </a:rPr>
              <a:t>Page</a:t>
            </a:r>
            <a:r>
              <a:rPr sz="1866" i="1" spc="-200" dirty="0">
                <a:solidFill>
                  <a:srgbClr val="C30037"/>
                </a:solidFill>
                <a:latin typeface="Lucida Sans"/>
                <a:cs typeface="Lucida Sans"/>
              </a:rPr>
              <a:t> </a:t>
            </a:r>
            <a:r>
              <a:rPr sz="1866" i="1" spc="-47" dirty="0">
                <a:solidFill>
                  <a:srgbClr val="C30037"/>
                </a:solidFill>
                <a:latin typeface="Lucida Sans"/>
                <a:cs typeface="Lucida Sans"/>
              </a:rPr>
              <a:t>2</a:t>
            </a:r>
            <a:endParaRPr sz="1866" dirty="0">
              <a:latin typeface="Lucida Sans"/>
              <a:cs typeface="Lucida Sans"/>
            </a:endParaRPr>
          </a:p>
        </p:txBody>
      </p:sp>
      <p:sp>
        <p:nvSpPr>
          <p:cNvPr id="47" name="矩形: 圆角 46">
            <a:extLst>
              <a:ext uri="{FF2B5EF4-FFF2-40B4-BE49-F238E27FC236}">
                <a16:creationId xmlns:a16="http://schemas.microsoft.com/office/drawing/2014/main" id="{BE2A19B4-A802-E9A4-687B-638664FF99FC}"/>
              </a:ext>
            </a:extLst>
          </p:cNvPr>
          <p:cNvSpPr/>
          <p:nvPr/>
        </p:nvSpPr>
        <p:spPr>
          <a:xfrm>
            <a:off x="8687494" y="1438547"/>
            <a:ext cx="279853" cy="4256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9" name="矩形: 圆角 48">
            <a:extLst>
              <a:ext uri="{FF2B5EF4-FFF2-40B4-BE49-F238E27FC236}">
                <a16:creationId xmlns:a16="http://schemas.microsoft.com/office/drawing/2014/main" id="{860E974F-DDA2-2D9B-83EE-AB2F982F7964}"/>
              </a:ext>
            </a:extLst>
          </p:cNvPr>
          <p:cNvSpPr/>
          <p:nvPr/>
        </p:nvSpPr>
        <p:spPr>
          <a:xfrm>
            <a:off x="4167902" y="1955540"/>
            <a:ext cx="279853" cy="4256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54" name="连接符: 肘形 53">
            <a:extLst>
              <a:ext uri="{FF2B5EF4-FFF2-40B4-BE49-F238E27FC236}">
                <a16:creationId xmlns:a16="http://schemas.microsoft.com/office/drawing/2014/main" id="{0EBC55DB-7AF0-8853-DE83-5DF654870A85}"/>
              </a:ext>
            </a:extLst>
          </p:cNvPr>
          <p:cNvCxnSpPr>
            <a:cxnSpLocks/>
            <a:stCxn id="47" idx="1"/>
            <a:endCxn id="49" idx="0"/>
          </p:cNvCxnSpPr>
          <p:nvPr/>
        </p:nvCxnSpPr>
        <p:spPr>
          <a:xfrm rot="10800000" flipV="1">
            <a:off x="4307830" y="1651370"/>
            <a:ext cx="4379665" cy="30417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 name="object 20">
            <a:extLst>
              <a:ext uri="{FF2B5EF4-FFF2-40B4-BE49-F238E27FC236}">
                <a16:creationId xmlns:a16="http://schemas.microsoft.com/office/drawing/2014/main" id="{CEE52C97-C8F3-5E8E-05A7-DB0AC505B0A3}"/>
              </a:ext>
            </a:extLst>
          </p:cNvPr>
          <p:cNvGrpSpPr/>
          <p:nvPr/>
        </p:nvGrpSpPr>
        <p:grpSpPr>
          <a:xfrm>
            <a:off x="2762476" y="2262753"/>
            <a:ext cx="887191" cy="1252904"/>
            <a:chOff x="1829054" y="3581653"/>
            <a:chExt cx="665480" cy="939800"/>
          </a:xfrm>
        </p:grpSpPr>
        <p:sp>
          <p:nvSpPr>
            <p:cNvPr id="6" name="object 21">
              <a:extLst>
                <a:ext uri="{FF2B5EF4-FFF2-40B4-BE49-F238E27FC236}">
                  <a16:creationId xmlns:a16="http://schemas.microsoft.com/office/drawing/2014/main" id="{45E4642A-05ED-CE3A-6FB5-BE2D103DCEF8}"/>
                </a:ext>
              </a:extLst>
            </p:cNvPr>
            <p:cNvSpPr/>
            <p:nvPr/>
          </p:nvSpPr>
          <p:spPr>
            <a:xfrm>
              <a:off x="1841754" y="3594353"/>
              <a:ext cx="640080" cy="914400"/>
            </a:xfrm>
            <a:custGeom>
              <a:avLst/>
              <a:gdLst/>
              <a:ahLst/>
              <a:cxnLst/>
              <a:rect l="l" t="t" r="r" b="b"/>
              <a:pathLst>
                <a:path w="640080" h="914400">
                  <a:moveTo>
                    <a:pt x="640080" y="0"/>
                  </a:moveTo>
                  <a:lnTo>
                    <a:pt x="0" y="0"/>
                  </a:lnTo>
                  <a:lnTo>
                    <a:pt x="0" y="914400"/>
                  </a:lnTo>
                  <a:lnTo>
                    <a:pt x="640080" y="914400"/>
                  </a:lnTo>
                  <a:lnTo>
                    <a:pt x="640080" y="0"/>
                  </a:lnTo>
                  <a:close/>
                </a:path>
              </a:pathLst>
            </a:custGeom>
            <a:solidFill>
              <a:srgbClr val="D7DBE1"/>
            </a:solidFill>
          </p:spPr>
          <p:txBody>
            <a:bodyPr wrap="square" lIns="0" tIns="0" rIns="0" bIns="0" rtlCol="0"/>
            <a:lstStyle/>
            <a:p>
              <a:endParaRPr sz="3066"/>
            </a:p>
          </p:txBody>
        </p:sp>
        <p:sp>
          <p:nvSpPr>
            <p:cNvPr id="7" name="object 22">
              <a:extLst>
                <a:ext uri="{FF2B5EF4-FFF2-40B4-BE49-F238E27FC236}">
                  <a16:creationId xmlns:a16="http://schemas.microsoft.com/office/drawing/2014/main" id="{E4CE2EDB-4D97-5D4F-1B84-4C2A67B977CE}"/>
                </a:ext>
              </a:extLst>
            </p:cNvPr>
            <p:cNvSpPr/>
            <p:nvPr/>
          </p:nvSpPr>
          <p:spPr>
            <a:xfrm>
              <a:off x="1841754" y="3594353"/>
              <a:ext cx="640080" cy="914400"/>
            </a:xfrm>
            <a:custGeom>
              <a:avLst/>
              <a:gdLst/>
              <a:ahLst/>
              <a:cxnLst/>
              <a:rect l="l" t="t" r="r" b="b"/>
              <a:pathLst>
                <a:path w="640080" h="914400">
                  <a:moveTo>
                    <a:pt x="0" y="914400"/>
                  </a:moveTo>
                  <a:lnTo>
                    <a:pt x="640080" y="914400"/>
                  </a:lnTo>
                  <a:lnTo>
                    <a:pt x="640080" y="0"/>
                  </a:lnTo>
                  <a:lnTo>
                    <a:pt x="0" y="0"/>
                  </a:lnTo>
                  <a:lnTo>
                    <a:pt x="0" y="914400"/>
                  </a:lnTo>
                  <a:close/>
                </a:path>
              </a:pathLst>
            </a:custGeom>
            <a:ln w="25400">
              <a:solidFill>
                <a:srgbClr val="636363"/>
              </a:solidFill>
            </a:ln>
          </p:spPr>
          <p:txBody>
            <a:bodyPr wrap="square" lIns="0" tIns="0" rIns="0" bIns="0" rtlCol="0"/>
            <a:lstStyle/>
            <a:p>
              <a:endParaRPr sz="3066"/>
            </a:p>
          </p:txBody>
        </p:sp>
      </p:grpSp>
      <p:sp>
        <p:nvSpPr>
          <p:cNvPr id="9" name="object 23">
            <a:extLst>
              <a:ext uri="{FF2B5EF4-FFF2-40B4-BE49-F238E27FC236}">
                <a16:creationId xmlns:a16="http://schemas.microsoft.com/office/drawing/2014/main" id="{F9FA27C6-8E90-C466-3AE2-AABB3B1CC3DF}"/>
              </a:ext>
            </a:extLst>
          </p:cNvPr>
          <p:cNvSpPr txBox="1"/>
          <p:nvPr/>
        </p:nvSpPr>
        <p:spPr>
          <a:xfrm>
            <a:off x="2845607" y="2261400"/>
            <a:ext cx="717033" cy="201762"/>
          </a:xfrm>
          <a:prstGeom prst="rect">
            <a:avLst/>
          </a:prstGeom>
        </p:spPr>
        <p:txBody>
          <a:bodyPr vert="horz" wrap="square" lIns="0" tIns="16931" rIns="0" bIns="0" rtlCol="0">
            <a:spAutoFit/>
          </a:bodyPr>
          <a:lstStyle/>
          <a:p>
            <a:pPr marL="16932">
              <a:spcBef>
                <a:spcPts val="133"/>
              </a:spcBef>
            </a:pPr>
            <a:r>
              <a:rPr sz="1200" spc="-13" dirty="0">
                <a:solidFill>
                  <a:srgbClr val="636363"/>
                </a:solidFill>
                <a:latin typeface="宋体"/>
                <a:cs typeface="宋体"/>
              </a:rPr>
              <a:t>Directory</a:t>
            </a:r>
            <a:endParaRPr sz="1200" dirty="0">
              <a:latin typeface="宋体"/>
              <a:cs typeface="宋体"/>
            </a:endParaRPr>
          </a:p>
        </p:txBody>
      </p:sp>
      <p:graphicFrame>
        <p:nvGraphicFramePr>
          <p:cNvPr id="11" name="object 24">
            <a:extLst>
              <a:ext uri="{FF2B5EF4-FFF2-40B4-BE49-F238E27FC236}">
                <a16:creationId xmlns:a16="http://schemas.microsoft.com/office/drawing/2014/main" id="{A69089D9-1ED4-1D21-2283-C9DF032B997B}"/>
              </a:ext>
            </a:extLst>
          </p:cNvPr>
          <p:cNvGraphicFramePr>
            <a:graphicFrameLocks noGrp="1"/>
          </p:cNvGraphicFramePr>
          <p:nvPr/>
        </p:nvGraphicFramePr>
        <p:xfrm>
          <a:off x="2843067" y="2554647"/>
          <a:ext cx="704336" cy="805922"/>
        </p:xfrm>
        <a:graphic>
          <a:graphicData uri="http://schemas.openxmlformats.org/drawingml/2006/table">
            <a:tbl>
              <a:tblPr firstRow="1" bandRow="1">
                <a:tableStyleId>{2D5ABB26-0587-4C30-8999-92F81FD0307C}</a:tableStyleId>
              </a:tblPr>
              <a:tblGrid>
                <a:gridCol w="235343">
                  <a:extLst>
                    <a:ext uri="{9D8B030D-6E8A-4147-A177-3AD203B41FA5}">
                      <a16:colId xmlns:a16="http://schemas.microsoft.com/office/drawing/2014/main" val="20000"/>
                    </a:ext>
                  </a:extLst>
                </a:gridCol>
                <a:gridCol w="235343">
                  <a:extLst>
                    <a:ext uri="{9D8B030D-6E8A-4147-A177-3AD203B41FA5}">
                      <a16:colId xmlns:a16="http://schemas.microsoft.com/office/drawing/2014/main" val="20001"/>
                    </a:ext>
                  </a:extLst>
                </a:gridCol>
                <a:gridCol w="233650">
                  <a:extLst>
                    <a:ext uri="{9D8B030D-6E8A-4147-A177-3AD203B41FA5}">
                      <a16:colId xmlns:a16="http://schemas.microsoft.com/office/drawing/2014/main" val="20002"/>
                    </a:ext>
                  </a:extLst>
                </a:gridCol>
              </a:tblGrid>
              <a:tr h="259893">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0"/>
                  </a:ext>
                </a:extLst>
              </a:tr>
              <a:tr h="285290">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1"/>
                  </a:ext>
                </a:extLst>
              </a:tr>
              <a:tr h="260739">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tc>
                  <a:txBody>
                    <a:bodyPr/>
                    <a:lstStyle/>
                    <a:p>
                      <a:pPr>
                        <a:lnSpc>
                          <a:spcPct val="100000"/>
                        </a:lnSpc>
                      </a:pPr>
                      <a:endParaRPr sz="1500" dirty="0">
                        <a:latin typeface="Times New Roman"/>
                        <a:cs typeface="Times New Roman"/>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FFFFFF"/>
                    </a:solidFill>
                  </a:tcPr>
                </a:tc>
                <a:extLst>
                  <a:ext uri="{0D108BD9-81ED-4DB2-BD59-A6C34878D82A}">
                    <a16:rowId xmlns:a16="http://schemas.microsoft.com/office/drawing/2014/main" val="10002"/>
                  </a:ext>
                </a:extLst>
              </a:tr>
            </a:tbl>
          </a:graphicData>
        </a:graphic>
      </p:graphicFrame>
      <p:grpSp>
        <p:nvGrpSpPr>
          <p:cNvPr id="13" name="组合 12">
            <a:extLst>
              <a:ext uri="{FF2B5EF4-FFF2-40B4-BE49-F238E27FC236}">
                <a16:creationId xmlns:a16="http://schemas.microsoft.com/office/drawing/2014/main" id="{07DF886C-2514-30CC-0810-92AAE3D35E56}"/>
              </a:ext>
            </a:extLst>
          </p:cNvPr>
          <p:cNvGrpSpPr/>
          <p:nvPr/>
        </p:nvGrpSpPr>
        <p:grpSpPr>
          <a:xfrm>
            <a:off x="4810079" y="4603956"/>
            <a:ext cx="887191" cy="1252904"/>
            <a:chOff x="4817116" y="4607371"/>
            <a:chExt cx="887191" cy="1252904"/>
          </a:xfrm>
        </p:grpSpPr>
        <p:grpSp>
          <p:nvGrpSpPr>
            <p:cNvPr id="14" name="object 25">
              <a:extLst>
                <a:ext uri="{FF2B5EF4-FFF2-40B4-BE49-F238E27FC236}">
                  <a16:creationId xmlns:a16="http://schemas.microsoft.com/office/drawing/2014/main" id="{3CB18CA4-90CB-B569-4260-84ADF65C3261}"/>
                </a:ext>
              </a:extLst>
            </p:cNvPr>
            <p:cNvGrpSpPr/>
            <p:nvPr/>
          </p:nvGrpSpPr>
          <p:grpSpPr>
            <a:xfrm>
              <a:off x="4817116" y="4607371"/>
              <a:ext cx="887191" cy="1252904"/>
              <a:chOff x="3371341" y="3578605"/>
              <a:chExt cx="665480" cy="939800"/>
            </a:xfrm>
          </p:grpSpPr>
          <p:sp>
            <p:nvSpPr>
              <p:cNvPr id="25" name="object 26">
                <a:extLst>
                  <a:ext uri="{FF2B5EF4-FFF2-40B4-BE49-F238E27FC236}">
                    <a16:creationId xmlns:a16="http://schemas.microsoft.com/office/drawing/2014/main" id="{6A81A52E-507F-4FFD-8D68-D3F44D6C0AA1}"/>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53" name="object 27">
                <a:extLst>
                  <a:ext uri="{FF2B5EF4-FFF2-40B4-BE49-F238E27FC236}">
                    <a16:creationId xmlns:a16="http://schemas.microsoft.com/office/drawing/2014/main" id="{19CF8CC0-BCC0-3BB7-973A-42FF689A9799}"/>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22" name="object 28">
              <a:extLst>
                <a:ext uri="{FF2B5EF4-FFF2-40B4-BE49-F238E27FC236}">
                  <a16:creationId xmlns:a16="http://schemas.microsoft.com/office/drawing/2014/main" id="{4EF88354-6CC6-6C23-56FD-389D2ECAC6B1}"/>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sz="3733" b="1" spc="160" dirty="0">
                  <a:solidFill>
                    <a:srgbClr val="636363"/>
                  </a:solidFill>
                  <a:latin typeface="Arial Narrow"/>
                  <a:cs typeface="Arial Narrow"/>
                </a:rPr>
                <a:t>2</a:t>
              </a:r>
              <a:endParaRPr sz="3733" dirty="0">
                <a:latin typeface="Arial Narrow"/>
                <a:cs typeface="Arial Narrow"/>
              </a:endParaRPr>
            </a:p>
          </p:txBody>
        </p:sp>
        <p:sp>
          <p:nvSpPr>
            <p:cNvPr id="24" name="object 29">
              <a:extLst>
                <a:ext uri="{FF2B5EF4-FFF2-40B4-BE49-F238E27FC236}">
                  <a16:creationId xmlns:a16="http://schemas.microsoft.com/office/drawing/2014/main" id="{8E160A68-BCF6-8620-0200-A84A4AFC2AE1}"/>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sp>
        <p:nvSpPr>
          <p:cNvPr id="56" name="object 64">
            <a:extLst>
              <a:ext uri="{FF2B5EF4-FFF2-40B4-BE49-F238E27FC236}">
                <a16:creationId xmlns:a16="http://schemas.microsoft.com/office/drawing/2014/main" id="{11417C95-79A9-9345-5984-CBC16B717CE4}"/>
              </a:ext>
            </a:extLst>
          </p:cNvPr>
          <p:cNvSpPr/>
          <p:nvPr/>
        </p:nvSpPr>
        <p:spPr>
          <a:xfrm>
            <a:off x="2782401" y="2277666"/>
            <a:ext cx="2974799" cy="1219041"/>
          </a:xfrm>
          <a:custGeom>
            <a:avLst/>
            <a:gdLst/>
            <a:ahLst/>
            <a:cxnLst/>
            <a:rect l="l" t="t" r="r" b="b"/>
            <a:pathLst>
              <a:path w="2231390" h="914400">
                <a:moveTo>
                  <a:pt x="0" y="914400"/>
                </a:moveTo>
                <a:lnTo>
                  <a:pt x="640080" y="914400"/>
                </a:lnTo>
                <a:lnTo>
                  <a:pt x="640080" y="0"/>
                </a:lnTo>
                <a:lnTo>
                  <a:pt x="0" y="0"/>
                </a:lnTo>
                <a:lnTo>
                  <a:pt x="0" y="914400"/>
                </a:lnTo>
                <a:close/>
              </a:path>
              <a:path w="2231390" h="914400">
                <a:moveTo>
                  <a:pt x="795527" y="914400"/>
                </a:moveTo>
                <a:lnTo>
                  <a:pt x="1435608" y="914400"/>
                </a:lnTo>
                <a:lnTo>
                  <a:pt x="1435608" y="0"/>
                </a:lnTo>
                <a:lnTo>
                  <a:pt x="795527" y="0"/>
                </a:lnTo>
                <a:lnTo>
                  <a:pt x="795527" y="914400"/>
                </a:lnTo>
                <a:close/>
              </a:path>
              <a:path w="2231390" h="914400">
                <a:moveTo>
                  <a:pt x="1591056" y="914400"/>
                </a:moveTo>
                <a:lnTo>
                  <a:pt x="2231135" y="914400"/>
                </a:lnTo>
                <a:lnTo>
                  <a:pt x="2231135" y="0"/>
                </a:lnTo>
                <a:lnTo>
                  <a:pt x="1591056" y="0"/>
                </a:lnTo>
                <a:lnTo>
                  <a:pt x="1591056" y="914400"/>
                </a:lnTo>
                <a:close/>
              </a:path>
            </a:pathLst>
          </a:custGeom>
          <a:ln w="19050">
            <a:solidFill>
              <a:srgbClr val="636363"/>
            </a:solidFill>
            <a:prstDash val="sysDot"/>
          </a:ln>
        </p:spPr>
        <p:txBody>
          <a:bodyPr wrap="square" lIns="0" tIns="0" rIns="0" bIns="0" rtlCol="0"/>
          <a:lstStyle/>
          <a:p>
            <a:endParaRPr sz="3066"/>
          </a:p>
        </p:txBody>
      </p:sp>
      <p:sp>
        <p:nvSpPr>
          <p:cNvPr id="68" name="object 66">
            <a:extLst>
              <a:ext uri="{FF2B5EF4-FFF2-40B4-BE49-F238E27FC236}">
                <a16:creationId xmlns:a16="http://schemas.microsoft.com/office/drawing/2014/main" id="{812C188B-D119-588A-BB20-BFD4BEB967F9}"/>
              </a:ext>
            </a:extLst>
          </p:cNvPr>
          <p:cNvSpPr txBox="1"/>
          <p:nvPr/>
        </p:nvSpPr>
        <p:spPr>
          <a:xfrm>
            <a:off x="6844111" y="2067975"/>
            <a:ext cx="2047650" cy="305081"/>
          </a:xfrm>
          <a:prstGeom prst="rect">
            <a:avLst/>
          </a:prstGeom>
        </p:spPr>
        <p:txBody>
          <a:bodyPr vert="horz" wrap="square" lIns="0" tIns="17778" rIns="0" bIns="0" rtlCol="0">
            <a:spAutoFit/>
          </a:bodyPr>
          <a:lstStyle/>
          <a:p>
            <a:pPr marL="16932">
              <a:spcBef>
                <a:spcPts val="140"/>
              </a:spcBef>
            </a:pPr>
            <a:r>
              <a:rPr sz="1866" i="1" spc="-173" dirty="0">
                <a:solidFill>
                  <a:srgbClr val="C30037"/>
                </a:solidFill>
                <a:latin typeface="Lucida Sans"/>
                <a:cs typeface="Lucida Sans"/>
              </a:rPr>
              <a:t>Page</a:t>
            </a:r>
            <a:r>
              <a:rPr sz="1866" i="1" spc="-187" dirty="0">
                <a:solidFill>
                  <a:srgbClr val="C30037"/>
                </a:solidFill>
                <a:latin typeface="Lucida Sans"/>
                <a:cs typeface="Lucida Sans"/>
              </a:rPr>
              <a:t> </a:t>
            </a:r>
            <a:r>
              <a:rPr sz="1866" i="1" spc="-33" dirty="0">
                <a:solidFill>
                  <a:srgbClr val="C30037"/>
                </a:solidFill>
                <a:latin typeface="Lucida Sans"/>
                <a:cs typeface="Lucida Sans"/>
              </a:rPr>
              <a:t>2</a:t>
            </a:r>
            <a:r>
              <a:rPr lang="zh-CN" altLang="en-US" sz="1866" i="1" spc="-33" dirty="0">
                <a:solidFill>
                  <a:srgbClr val="C30037"/>
                </a:solidFill>
                <a:latin typeface="Lucida Sans"/>
                <a:cs typeface="Lucida Sans"/>
              </a:rPr>
              <a:t>的地址</a:t>
            </a:r>
            <a:endParaRPr sz="1866" dirty="0">
              <a:latin typeface="Lucida Sans"/>
              <a:cs typeface="Lucida Sans"/>
            </a:endParaRPr>
          </a:p>
        </p:txBody>
      </p:sp>
      <p:grpSp>
        <p:nvGrpSpPr>
          <p:cNvPr id="79" name="组合 78">
            <a:extLst>
              <a:ext uri="{FF2B5EF4-FFF2-40B4-BE49-F238E27FC236}">
                <a16:creationId xmlns:a16="http://schemas.microsoft.com/office/drawing/2014/main" id="{6B6CD37A-BA10-7D65-565E-6BCA43687EC2}"/>
              </a:ext>
            </a:extLst>
          </p:cNvPr>
          <p:cNvGrpSpPr/>
          <p:nvPr/>
        </p:nvGrpSpPr>
        <p:grpSpPr>
          <a:xfrm>
            <a:off x="4884925" y="2262753"/>
            <a:ext cx="887191" cy="1252904"/>
            <a:chOff x="4817116" y="4607371"/>
            <a:chExt cx="887191" cy="1252904"/>
          </a:xfrm>
        </p:grpSpPr>
        <p:grpSp>
          <p:nvGrpSpPr>
            <p:cNvPr id="80" name="object 25">
              <a:extLst>
                <a:ext uri="{FF2B5EF4-FFF2-40B4-BE49-F238E27FC236}">
                  <a16:creationId xmlns:a16="http://schemas.microsoft.com/office/drawing/2014/main" id="{54D7D01E-4CBD-24EB-2C89-BCB45437324D}"/>
                </a:ext>
              </a:extLst>
            </p:cNvPr>
            <p:cNvGrpSpPr/>
            <p:nvPr/>
          </p:nvGrpSpPr>
          <p:grpSpPr>
            <a:xfrm>
              <a:off x="4817116" y="4607371"/>
              <a:ext cx="887191" cy="1252904"/>
              <a:chOff x="3371341" y="3578605"/>
              <a:chExt cx="665480" cy="939800"/>
            </a:xfrm>
          </p:grpSpPr>
          <p:sp>
            <p:nvSpPr>
              <p:cNvPr id="83" name="object 26">
                <a:extLst>
                  <a:ext uri="{FF2B5EF4-FFF2-40B4-BE49-F238E27FC236}">
                    <a16:creationId xmlns:a16="http://schemas.microsoft.com/office/drawing/2014/main" id="{247F1928-3583-270E-B205-CD36616CFE96}"/>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84" name="object 27">
                <a:extLst>
                  <a:ext uri="{FF2B5EF4-FFF2-40B4-BE49-F238E27FC236}">
                    <a16:creationId xmlns:a16="http://schemas.microsoft.com/office/drawing/2014/main" id="{49CDD287-0F45-617A-895B-7B7B190FA616}"/>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81" name="object 28">
              <a:extLst>
                <a:ext uri="{FF2B5EF4-FFF2-40B4-BE49-F238E27FC236}">
                  <a16:creationId xmlns:a16="http://schemas.microsoft.com/office/drawing/2014/main" id="{4FDEC10C-35F3-E5B8-243C-018C099055D6}"/>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lang="en-US" sz="3733" b="1" spc="160" dirty="0">
                  <a:solidFill>
                    <a:srgbClr val="636363"/>
                  </a:solidFill>
                  <a:latin typeface="Arial Narrow"/>
                  <a:cs typeface="Arial Narrow"/>
                </a:rPr>
                <a:t>5</a:t>
              </a:r>
              <a:endParaRPr sz="3733" dirty="0">
                <a:latin typeface="Arial Narrow"/>
                <a:cs typeface="Arial Narrow"/>
              </a:endParaRPr>
            </a:p>
          </p:txBody>
        </p:sp>
        <p:sp>
          <p:nvSpPr>
            <p:cNvPr id="82" name="object 29">
              <a:extLst>
                <a:ext uri="{FF2B5EF4-FFF2-40B4-BE49-F238E27FC236}">
                  <a16:creationId xmlns:a16="http://schemas.microsoft.com/office/drawing/2014/main" id="{E67679AF-167C-0A7D-E9B0-5FE2A426CBA7}"/>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grpSp>
        <p:nvGrpSpPr>
          <p:cNvPr id="85" name="组合 84">
            <a:extLst>
              <a:ext uri="{FF2B5EF4-FFF2-40B4-BE49-F238E27FC236}">
                <a16:creationId xmlns:a16="http://schemas.microsoft.com/office/drawing/2014/main" id="{C40A5249-BC0D-F438-2319-8E9ADF0C3CFF}"/>
              </a:ext>
            </a:extLst>
          </p:cNvPr>
          <p:cNvGrpSpPr/>
          <p:nvPr/>
        </p:nvGrpSpPr>
        <p:grpSpPr>
          <a:xfrm>
            <a:off x="3824001" y="2263811"/>
            <a:ext cx="887191" cy="1252904"/>
            <a:chOff x="4817116" y="4607371"/>
            <a:chExt cx="887191" cy="1252904"/>
          </a:xfrm>
        </p:grpSpPr>
        <p:grpSp>
          <p:nvGrpSpPr>
            <p:cNvPr id="86" name="object 25">
              <a:extLst>
                <a:ext uri="{FF2B5EF4-FFF2-40B4-BE49-F238E27FC236}">
                  <a16:creationId xmlns:a16="http://schemas.microsoft.com/office/drawing/2014/main" id="{31833975-90C1-F053-AC25-B02F889D555D}"/>
                </a:ext>
              </a:extLst>
            </p:cNvPr>
            <p:cNvGrpSpPr/>
            <p:nvPr/>
          </p:nvGrpSpPr>
          <p:grpSpPr>
            <a:xfrm>
              <a:off x="4817116" y="4607371"/>
              <a:ext cx="887191" cy="1252904"/>
              <a:chOff x="3371341" y="3578605"/>
              <a:chExt cx="665480" cy="939800"/>
            </a:xfrm>
          </p:grpSpPr>
          <p:sp>
            <p:nvSpPr>
              <p:cNvPr id="89" name="object 26">
                <a:extLst>
                  <a:ext uri="{FF2B5EF4-FFF2-40B4-BE49-F238E27FC236}">
                    <a16:creationId xmlns:a16="http://schemas.microsoft.com/office/drawing/2014/main" id="{58329E86-5DF0-875D-2177-A68E5D7F9A92}"/>
                  </a:ext>
                </a:extLst>
              </p:cNvPr>
              <p:cNvSpPr/>
              <p:nvPr/>
            </p:nvSpPr>
            <p:spPr>
              <a:xfrm>
                <a:off x="3384041" y="3591305"/>
                <a:ext cx="640080" cy="914400"/>
              </a:xfrm>
              <a:custGeom>
                <a:avLst/>
                <a:gdLst/>
                <a:ahLst/>
                <a:cxnLst/>
                <a:rect l="l" t="t" r="r" b="b"/>
                <a:pathLst>
                  <a:path w="640079" h="914400">
                    <a:moveTo>
                      <a:pt x="640079" y="0"/>
                    </a:moveTo>
                    <a:lnTo>
                      <a:pt x="0" y="0"/>
                    </a:lnTo>
                    <a:lnTo>
                      <a:pt x="0" y="914400"/>
                    </a:lnTo>
                    <a:lnTo>
                      <a:pt x="640079" y="914400"/>
                    </a:lnTo>
                    <a:lnTo>
                      <a:pt x="640079" y="0"/>
                    </a:lnTo>
                    <a:close/>
                  </a:path>
                </a:pathLst>
              </a:custGeom>
              <a:solidFill>
                <a:srgbClr val="D7DBE1"/>
              </a:solidFill>
            </p:spPr>
            <p:txBody>
              <a:bodyPr wrap="square" lIns="0" tIns="0" rIns="0" bIns="0" rtlCol="0"/>
              <a:lstStyle/>
              <a:p>
                <a:endParaRPr sz="3066"/>
              </a:p>
            </p:txBody>
          </p:sp>
          <p:sp>
            <p:nvSpPr>
              <p:cNvPr id="90" name="object 27">
                <a:extLst>
                  <a:ext uri="{FF2B5EF4-FFF2-40B4-BE49-F238E27FC236}">
                    <a16:creationId xmlns:a16="http://schemas.microsoft.com/office/drawing/2014/main" id="{21E21FE3-A5D1-BD2F-905B-7AB671936D69}"/>
                  </a:ext>
                </a:extLst>
              </p:cNvPr>
              <p:cNvSpPr/>
              <p:nvPr/>
            </p:nvSpPr>
            <p:spPr>
              <a:xfrm>
                <a:off x="3384041" y="3591305"/>
                <a:ext cx="640080" cy="914400"/>
              </a:xfrm>
              <a:custGeom>
                <a:avLst/>
                <a:gdLst/>
                <a:ahLst/>
                <a:cxnLst/>
                <a:rect l="l" t="t" r="r" b="b"/>
                <a:pathLst>
                  <a:path w="640079" h="914400">
                    <a:moveTo>
                      <a:pt x="0" y="914400"/>
                    </a:moveTo>
                    <a:lnTo>
                      <a:pt x="640079" y="914400"/>
                    </a:lnTo>
                    <a:lnTo>
                      <a:pt x="640079" y="0"/>
                    </a:lnTo>
                    <a:lnTo>
                      <a:pt x="0" y="0"/>
                    </a:lnTo>
                    <a:lnTo>
                      <a:pt x="0" y="914400"/>
                    </a:lnTo>
                    <a:close/>
                  </a:path>
                </a:pathLst>
              </a:custGeom>
              <a:ln w="25399">
                <a:solidFill>
                  <a:srgbClr val="636363"/>
                </a:solidFill>
              </a:ln>
            </p:spPr>
            <p:txBody>
              <a:bodyPr wrap="square" lIns="0" tIns="0" rIns="0" bIns="0" rtlCol="0"/>
              <a:lstStyle/>
              <a:p>
                <a:endParaRPr sz="3066"/>
              </a:p>
            </p:txBody>
          </p:sp>
        </p:grpSp>
        <p:sp>
          <p:nvSpPr>
            <p:cNvPr id="87" name="object 28">
              <a:extLst>
                <a:ext uri="{FF2B5EF4-FFF2-40B4-BE49-F238E27FC236}">
                  <a16:creationId xmlns:a16="http://schemas.microsoft.com/office/drawing/2014/main" id="{AEEA905C-C633-434B-5AED-ECD5F0991970}"/>
                </a:ext>
              </a:extLst>
            </p:cNvPr>
            <p:cNvSpPr txBox="1"/>
            <p:nvPr/>
          </p:nvSpPr>
          <p:spPr>
            <a:xfrm>
              <a:off x="4898780" y="4868112"/>
              <a:ext cx="720000" cy="618047"/>
            </a:xfrm>
            <a:prstGeom prst="rect">
              <a:avLst/>
            </a:prstGeom>
            <a:solidFill>
              <a:srgbClr val="D7DBE1"/>
            </a:solidFill>
            <a:ln w="25400">
              <a:noFill/>
            </a:ln>
          </p:spPr>
          <p:txBody>
            <a:bodyPr vert="horz" wrap="square" lIns="0" tIns="43173" rIns="0" bIns="0" rtlCol="0">
              <a:spAutoFit/>
            </a:bodyPr>
            <a:lstStyle/>
            <a:p>
              <a:pPr algn="ctr">
                <a:spcBef>
                  <a:spcPts val="339"/>
                </a:spcBef>
              </a:pPr>
              <a:r>
                <a:rPr lang="en-US" sz="3733" b="1" spc="160" dirty="0">
                  <a:solidFill>
                    <a:srgbClr val="636363"/>
                  </a:solidFill>
                  <a:latin typeface="Arial Narrow"/>
                  <a:cs typeface="Arial Narrow"/>
                </a:rPr>
                <a:t>4</a:t>
              </a:r>
              <a:endParaRPr sz="3733" dirty="0">
                <a:latin typeface="Arial Narrow"/>
                <a:cs typeface="Arial Narrow"/>
              </a:endParaRPr>
            </a:p>
          </p:txBody>
        </p:sp>
        <p:sp>
          <p:nvSpPr>
            <p:cNvPr id="88" name="object 29">
              <a:extLst>
                <a:ext uri="{FF2B5EF4-FFF2-40B4-BE49-F238E27FC236}">
                  <a16:creationId xmlns:a16="http://schemas.microsoft.com/office/drawing/2014/main" id="{63E611B9-8B12-C041-F4AD-063686F80627}"/>
                </a:ext>
              </a:extLst>
            </p:cNvPr>
            <p:cNvSpPr txBox="1"/>
            <p:nvPr/>
          </p:nvSpPr>
          <p:spPr>
            <a:xfrm>
              <a:off x="4834047" y="4624303"/>
              <a:ext cx="487617" cy="216295"/>
            </a:xfrm>
            <a:prstGeom prst="rect">
              <a:avLst/>
            </a:prstGeom>
            <a:solidFill>
              <a:srgbClr val="FFFFFF"/>
            </a:solidFill>
            <a:ln w="25400">
              <a:solidFill>
                <a:srgbClr val="636363"/>
              </a:solidFill>
            </a:ln>
          </p:spPr>
          <p:txBody>
            <a:bodyPr vert="horz" wrap="square" lIns="0" tIns="31323" rIns="0" bIns="0" rtlCol="0">
              <a:spAutoFit/>
            </a:bodyPr>
            <a:lstStyle/>
            <a:p>
              <a:pPr marL="40636">
                <a:spcBef>
                  <a:spcPts val="247"/>
                </a:spcBef>
              </a:pPr>
              <a:r>
                <a:rPr lang="zh-CN" altLang="en-US" sz="1200" spc="-47" dirty="0">
                  <a:solidFill>
                    <a:srgbClr val="C30037"/>
                  </a:solidFill>
                  <a:latin typeface="微软雅黑" panose="020B0503020204020204" pitchFamily="34" charset="-122"/>
                  <a:ea typeface="微软雅黑" panose="020B0503020204020204" pitchFamily="34" charset="-122"/>
                  <a:cs typeface="Trebuchet MS"/>
                </a:rPr>
                <a:t>页头</a:t>
              </a:r>
              <a:endParaRPr sz="1200" dirty="0">
                <a:latin typeface="微软雅黑" panose="020B0503020204020204" pitchFamily="34" charset="-122"/>
                <a:ea typeface="微软雅黑" panose="020B0503020204020204" pitchFamily="34" charset="-122"/>
                <a:cs typeface="Trebuchet MS"/>
              </a:endParaRPr>
            </a:p>
          </p:txBody>
        </p:sp>
      </p:grpSp>
      <p:sp>
        <p:nvSpPr>
          <p:cNvPr id="67" name="object 65">
            <a:extLst>
              <a:ext uri="{FF2B5EF4-FFF2-40B4-BE49-F238E27FC236}">
                <a16:creationId xmlns:a16="http://schemas.microsoft.com/office/drawing/2014/main" id="{D7477A5E-D02D-CFEF-5A29-C626615D12CA}"/>
              </a:ext>
            </a:extLst>
          </p:cNvPr>
          <p:cNvSpPr/>
          <p:nvPr/>
        </p:nvSpPr>
        <p:spPr>
          <a:xfrm>
            <a:off x="4712144" y="1936757"/>
            <a:ext cx="3982201" cy="700949"/>
          </a:xfrm>
          <a:custGeom>
            <a:avLst/>
            <a:gdLst/>
            <a:ahLst/>
            <a:cxnLst/>
            <a:rect l="l" t="t" r="r" b="b"/>
            <a:pathLst>
              <a:path w="2987040" h="525780">
                <a:moveTo>
                  <a:pt x="28575" y="496824"/>
                </a:moveTo>
                <a:lnTo>
                  <a:pt x="0" y="496824"/>
                </a:lnTo>
                <a:lnTo>
                  <a:pt x="0" y="525399"/>
                </a:lnTo>
                <a:lnTo>
                  <a:pt x="28575" y="525399"/>
                </a:lnTo>
                <a:lnTo>
                  <a:pt x="28575" y="496824"/>
                </a:lnTo>
                <a:close/>
              </a:path>
              <a:path w="2987040" h="525780">
                <a:moveTo>
                  <a:pt x="85725" y="496824"/>
                </a:moveTo>
                <a:lnTo>
                  <a:pt x="57150" y="496824"/>
                </a:lnTo>
                <a:lnTo>
                  <a:pt x="57150" y="525399"/>
                </a:lnTo>
                <a:lnTo>
                  <a:pt x="85725" y="525399"/>
                </a:lnTo>
                <a:lnTo>
                  <a:pt x="85725" y="496824"/>
                </a:lnTo>
                <a:close/>
              </a:path>
              <a:path w="2987040" h="525780">
                <a:moveTo>
                  <a:pt x="142875" y="496824"/>
                </a:moveTo>
                <a:lnTo>
                  <a:pt x="114300" y="496824"/>
                </a:lnTo>
                <a:lnTo>
                  <a:pt x="114300" y="525399"/>
                </a:lnTo>
                <a:lnTo>
                  <a:pt x="142875" y="525399"/>
                </a:lnTo>
                <a:lnTo>
                  <a:pt x="142875" y="496824"/>
                </a:lnTo>
                <a:close/>
              </a:path>
              <a:path w="2987040" h="525780">
                <a:moveTo>
                  <a:pt x="200025" y="496824"/>
                </a:moveTo>
                <a:lnTo>
                  <a:pt x="171450" y="496824"/>
                </a:lnTo>
                <a:lnTo>
                  <a:pt x="171450" y="525399"/>
                </a:lnTo>
                <a:lnTo>
                  <a:pt x="200025" y="525399"/>
                </a:lnTo>
                <a:lnTo>
                  <a:pt x="200025" y="496824"/>
                </a:lnTo>
                <a:close/>
              </a:path>
              <a:path w="2987040" h="525780">
                <a:moveTo>
                  <a:pt x="257175" y="496824"/>
                </a:moveTo>
                <a:lnTo>
                  <a:pt x="228600" y="496824"/>
                </a:lnTo>
                <a:lnTo>
                  <a:pt x="228600" y="525399"/>
                </a:lnTo>
                <a:lnTo>
                  <a:pt x="257175" y="525399"/>
                </a:lnTo>
                <a:lnTo>
                  <a:pt x="257175" y="496824"/>
                </a:lnTo>
                <a:close/>
              </a:path>
              <a:path w="2987040" h="525780">
                <a:moveTo>
                  <a:pt x="314325" y="496824"/>
                </a:moveTo>
                <a:lnTo>
                  <a:pt x="285750" y="496824"/>
                </a:lnTo>
                <a:lnTo>
                  <a:pt x="285750" y="525399"/>
                </a:lnTo>
                <a:lnTo>
                  <a:pt x="314325" y="525399"/>
                </a:lnTo>
                <a:lnTo>
                  <a:pt x="314325" y="496824"/>
                </a:lnTo>
                <a:close/>
              </a:path>
              <a:path w="2987040" h="525780">
                <a:moveTo>
                  <a:pt x="371475" y="496824"/>
                </a:moveTo>
                <a:lnTo>
                  <a:pt x="342900" y="496824"/>
                </a:lnTo>
                <a:lnTo>
                  <a:pt x="342900" y="525399"/>
                </a:lnTo>
                <a:lnTo>
                  <a:pt x="371475" y="525399"/>
                </a:lnTo>
                <a:lnTo>
                  <a:pt x="371475" y="496824"/>
                </a:lnTo>
                <a:close/>
              </a:path>
              <a:path w="2987040" h="525780">
                <a:moveTo>
                  <a:pt x="428625" y="496824"/>
                </a:moveTo>
                <a:lnTo>
                  <a:pt x="400050" y="496824"/>
                </a:lnTo>
                <a:lnTo>
                  <a:pt x="400050" y="525399"/>
                </a:lnTo>
                <a:lnTo>
                  <a:pt x="428625" y="525399"/>
                </a:lnTo>
                <a:lnTo>
                  <a:pt x="428625" y="496824"/>
                </a:lnTo>
                <a:close/>
              </a:path>
              <a:path w="2987040" h="525780">
                <a:moveTo>
                  <a:pt x="485775" y="496824"/>
                </a:moveTo>
                <a:lnTo>
                  <a:pt x="457200" y="496824"/>
                </a:lnTo>
                <a:lnTo>
                  <a:pt x="457200" y="525399"/>
                </a:lnTo>
                <a:lnTo>
                  <a:pt x="485775" y="525399"/>
                </a:lnTo>
                <a:lnTo>
                  <a:pt x="485775" y="496824"/>
                </a:lnTo>
                <a:close/>
              </a:path>
              <a:path w="2987040" h="525780">
                <a:moveTo>
                  <a:pt x="542925" y="496824"/>
                </a:moveTo>
                <a:lnTo>
                  <a:pt x="514350" y="496824"/>
                </a:lnTo>
                <a:lnTo>
                  <a:pt x="514350" y="525399"/>
                </a:lnTo>
                <a:lnTo>
                  <a:pt x="542925" y="525399"/>
                </a:lnTo>
                <a:lnTo>
                  <a:pt x="542925" y="496824"/>
                </a:lnTo>
                <a:close/>
              </a:path>
              <a:path w="2987040" h="525780">
                <a:moveTo>
                  <a:pt x="600075" y="496824"/>
                </a:moveTo>
                <a:lnTo>
                  <a:pt x="571500" y="496824"/>
                </a:lnTo>
                <a:lnTo>
                  <a:pt x="571500" y="525399"/>
                </a:lnTo>
                <a:lnTo>
                  <a:pt x="600075" y="525399"/>
                </a:lnTo>
                <a:lnTo>
                  <a:pt x="600075" y="496824"/>
                </a:lnTo>
                <a:close/>
              </a:path>
              <a:path w="2987040" h="525780">
                <a:moveTo>
                  <a:pt x="657225" y="496824"/>
                </a:moveTo>
                <a:lnTo>
                  <a:pt x="628650" y="496824"/>
                </a:lnTo>
                <a:lnTo>
                  <a:pt x="628650" y="525399"/>
                </a:lnTo>
                <a:lnTo>
                  <a:pt x="657225" y="525399"/>
                </a:lnTo>
                <a:lnTo>
                  <a:pt x="657225" y="496824"/>
                </a:lnTo>
                <a:close/>
              </a:path>
              <a:path w="2987040" h="525780">
                <a:moveTo>
                  <a:pt x="714375" y="496824"/>
                </a:moveTo>
                <a:lnTo>
                  <a:pt x="685800" y="496824"/>
                </a:lnTo>
                <a:lnTo>
                  <a:pt x="685800" y="525399"/>
                </a:lnTo>
                <a:lnTo>
                  <a:pt x="714375" y="525399"/>
                </a:lnTo>
                <a:lnTo>
                  <a:pt x="714375" y="496824"/>
                </a:lnTo>
                <a:close/>
              </a:path>
              <a:path w="2987040" h="525780">
                <a:moveTo>
                  <a:pt x="771525" y="496824"/>
                </a:moveTo>
                <a:lnTo>
                  <a:pt x="742950" y="496824"/>
                </a:lnTo>
                <a:lnTo>
                  <a:pt x="742950" y="525399"/>
                </a:lnTo>
                <a:lnTo>
                  <a:pt x="771525" y="525399"/>
                </a:lnTo>
                <a:lnTo>
                  <a:pt x="771525" y="496824"/>
                </a:lnTo>
                <a:close/>
              </a:path>
              <a:path w="2987040" h="525780">
                <a:moveTo>
                  <a:pt x="828675" y="496824"/>
                </a:moveTo>
                <a:lnTo>
                  <a:pt x="800100" y="496824"/>
                </a:lnTo>
                <a:lnTo>
                  <a:pt x="800100" y="525399"/>
                </a:lnTo>
                <a:lnTo>
                  <a:pt x="828675" y="525399"/>
                </a:lnTo>
                <a:lnTo>
                  <a:pt x="828675" y="496824"/>
                </a:lnTo>
                <a:close/>
              </a:path>
              <a:path w="2987040" h="525780">
                <a:moveTo>
                  <a:pt x="885825" y="496824"/>
                </a:moveTo>
                <a:lnTo>
                  <a:pt x="857250" y="496824"/>
                </a:lnTo>
                <a:lnTo>
                  <a:pt x="857250" y="525399"/>
                </a:lnTo>
                <a:lnTo>
                  <a:pt x="885825" y="525399"/>
                </a:lnTo>
                <a:lnTo>
                  <a:pt x="885825" y="496824"/>
                </a:lnTo>
                <a:close/>
              </a:path>
              <a:path w="2987040" h="525780">
                <a:moveTo>
                  <a:pt x="942975" y="496824"/>
                </a:moveTo>
                <a:lnTo>
                  <a:pt x="914400" y="496824"/>
                </a:lnTo>
                <a:lnTo>
                  <a:pt x="914400" y="525399"/>
                </a:lnTo>
                <a:lnTo>
                  <a:pt x="942975" y="525399"/>
                </a:lnTo>
                <a:lnTo>
                  <a:pt x="942975" y="496824"/>
                </a:lnTo>
                <a:close/>
              </a:path>
              <a:path w="2987040" h="525780">
                <a:moveTo>
                  <a:pt x="1000125" y="496824"/>
                </a:moveTo>
                <a:lnTo>
                  <a:pt x="971550" y="496824"/>
                </a:lnTo>
                <a:lnTo>
                  <a:pt x="971550" y="525399"/>
                </a:lnTo>
                <a:lnTo>
                  <a:pt x="1000125" y="525399"/>
                </a:lnTo>
                <a:lnTo>
                  <a:pt x="1000125" y="496824"/>
                </a:lnTo>
                <a:close/>
              </a:path>
              <a:path w="2987040" h="525780">
                <a:moveTo>
                  <a:pt x="1057275" y="496824"/>
                </a:moveTo>
                <a:lnTo>
                  <a:pt x="1028700" y="496824"/>
                </a:lnTo>
                <a:lnTo>
                  <a:pt x="1028700" y="525399"/>
                </a:lnTo>
                <a:lnTo>
                  <a:pt x="1057275" y="525399"/>
                </a:lnTo>
                <a:lnTo>
                  <a:pt x="1057275" y="496824"/>
                </a:lnTo>
                <a:close/>
              </a:path>
              <a:path w="2987040" h="525780">
                <a:moveTo>
                  <a:pt x="1114425" y="496824"/>
                </a:moveTo>
                <a:lnTo>
                  <a:pt x="1085850" y="496824"/>
                </a:lnTo>
                <a:lnTo>
                  <a:pt x="1085850" y="525399"/>
                </a:lnTo>
                <a:lnTo>
                  <a:pt x="1114425" y="525399"/>
                </a:lnTo>
                <a:lnTo>
                  <a:pt x="1114425" y="496824"/>
                </a:lnTo>
                <a:close/>
              </a:path>
              <a:path w="2987040" h="525780">
                <a:moveTo>
                  <a:pt x="1171575" y="496824"/>
                </a:moveTo>
                <a:lnTo>
                  <a:pt x="1143000" y="496824"/>
                </a:lnTo>
                <a:lnTo>
                  <a:pt x="1143000" y="525399"/>
                </a:lnTo>
                <a:lnTo>
                  <a:pt x="1171575" y="525399"/>
                </a:lnTo>
                <a:lnTo>
                  <a:pt x="1171575" y="496824"/>
                </a:lnTo>
                <a:close/>
              </a:path>
              <a:path w="2987040" h="525780">
                <a:moveTo>
                  <a:pt x="1228725" y="496824"/>
                </a:moveTo>
                <a:lnTo>
                  <a:pt x="1200150" y="496824"/>
                </a:lnTo>
                <a:lnTo>
                  <a:pt x="1200150" y="525399"/>
                </a:lnTo>
                <a:lnTo>
                  <a:pt x="1228725" y="525399"/>
                </a:lnTo>
                <a:lnTo>
                  <a:pt x="1228725" y="496824"/>
                </a:lnTo>
                <a:close/>
              </a:path>
              <a:path w="2987040" h="525780">
                <a:moveTo>
                  <a:pt x="1285875" y="496824"/>
                </a:moveTo>
                <a:lnTo>
                  <a:pt x="1257300" y="496824"/>
                </a:lnTo>
                <a:lnTo>
                  <a:pt x="1257300" y="525399"/>
                </a:lnTo>
                <a:lnTo>
                  <a:pt x="1285875" y="525399"/>
                </a:lnTo>
                <a:lnTo>
                  <a:pt x="1285875" y="496824"/>
                </a:lnTo>
                <a:close/>
              </a:path>
              <a:path w="2987040" h="525780">
                <a:moveTo>
                  <a:pt x="1343025" y="496824"/>
                </a:moveTo>
                <a:lnTo>
                  <a:pt x="1314450" y="496824"/>
                </a:lnTo>
                <a:lnTo>
                  <a:pt x="1314450" y="525399"/>
                </a:lnTo>
                <a:lnTo>
                  <a:pt x="1343025" y="525399"/>
                </a:lnTo>
                <a:lnTo>
                  <a:pt x="1343025" y="496824"/>
                </a:lnTo>
                <a:close/>
              </a:path>
              <a:path w="2987040" h="525780">
                <a:moveTo>
                  <a:pt x="1400175" y="496824"/>
                </a:moveTo>
                <a:lnTo>
                  <a:pt x="1371600" y="496824"/>
                </a:lnTo>
                <a:lnTo>
                  <a:pt x="1371600" y="525399"/>
                </a:lnTo>
                <a:lnTo>
                  <a:pt x="1400175" y="525399"/>
                </a:lnTo>
                <a:lnTo>
                  <a:pt x="1400175" y="496824"/>
                </a:lnTo>
                <a:close/>
              </a:path>
              <a:path w="2987040" h="525780">
                <a:moveTo>
                  <a:pt x="1457325" y="496824"/>
                </a:moveTo>
                <a:lnTo>
                  <a:pt x="1428750" y="496824"/>
                </a:lnTo>
                <a:lnTo>
                  <a:pt x="1428750" y="525399"/>
                </a:lnTo>
                <a:lnTo>
                  <a:pt x="1457325" y="525399"/>
                </a:lnTo>
                <a:lnTo>
                  <a:pt x="1457325" y="496824"/>
                </a:lnTo>
                <a:close/>
              </a:path>
              <a:path w="2987040" h="525780">
                <a:moveTo>
                  <a:pt x="1507617" y="496824"/>
                </a:moveTo>
                <a:lnTo>
                  <a:pt x="1493393" y="496824"/>
                </a:lnTo>
                <a:lnTo>
                  <a:pt x="1485900" y="504317"/>
                </a:lnTo>
                <a:lnTo>
                  <a:pt x="1485900" y="525399"/>
                </a:lnTo>
                <a:lnTo>
                  <a:pt x="1501267" y="525399"/>
                </a:lnTo>
                <a:lnTo>
                  <a:pt x="1507617" y="519049"/>
                </a:lnTo>
                <a:lnTo>
                  <a:pt x="1507617" y="496824"/>
                </a:lnTo>
                <a:close/>
              </a:path>
              <a:path w="2987040" h="525780">
                <a:moveTo>
                  <a:pt x="1507617" y="489966"/>
                </a:moveTo>
                <a:lnTo>
                  <a:pt x="1479042" y="489966"/>
                </a:lnTo>
                <a:lnTo>
                  <a:pt x="1479042" y="511175"/>
                </a:lnTo>
                <a:lnTo>
                  <a:pt x="1485900" y="504317"/>
                </a:lnTo>
                <a:lnTo>
                  <a:pt x="1485900" y="496824"/>
                </a:lnTo>
                <a:lnTo>
                  <a:pt x="1507617" y="496824"/>
                </a:lnTo>
                <a:lnTo>
                  <a:pt x="1507617" y="489966"/>
                </a:lnTo>
                <a:close/>
              </a:path>
              <a:path w="2987040" h="525780">
                <a:moveTo>
                  <a:pt x="1493393" y="496824"/>
                </a:moveTo>
                <a:lnTo>
                  <a:pt x="1485900" y="496824"/>
                </a:lnTo>
                <a:lnTo>
                  <a:pt x="1485900" y="504317"/>
                </a:lnTo>
                <a:lnTo>
                  <a:pt x="1493393" y="496824"/>
                </a:lnTo>
                <a:close/>
              </a:path>
              <a:path w="2987040" h="525780">
                <a:moveTo>
                  <a:pt x="1507617" y="432816"/>
                </a:moveTo>
                <a:lnTo>
                  <a:pt x="1479042" y="432816"/>
                </a:lnTo>
                <a:lnTo>
                  <a:pt x="1479042" y="461391"/>
                </a:lnTo>
                <a:lnTo>
                  <a:pt x="1507617" y="461391"/>
                </a:lnTo>
                <a:lnTo>
                  <a:pt x="1507617" y="432816"/>
                </a:lnTo>
                <a:close/>
              </a:path>
              <a:path w="2987040" h="525780">
                <a:moveTo>
                  <a:pt x="1507617" y="375666"/>
                </a:moveTo>
                <a:lnTo>
                  <a:pt x="1479042" y="375666"/>
                </a:lnTo>
                <a:lnTo>
                  <a:pt x="1479042" y="404241"/>
                </a:lnTo>
                <a:lnTo>
                  <a:pt x="1507617" y="404241"/>
                </a:lnTo>
                <a:lnTo>
                  <a:pt x="1507617" y="375666"/>
                </a:lnTo>
                <a:close/>
              </a:path>
              <a:path w="2987040" h="525780">
                <a:moveTo>
                  <a:pt x="1507617" y="318516"/>
                </a:moveTo>
                <a:lnTo>
                  <a:pt x="1479042" y="318516"/>
                </a:lnTo>
                <a:lnTo>
                  <a:pt x="1479042" y="347091"/>
                </a:lnTo>
                <a:lnTo>
                  <a:pt x="1507617" y="347091"/>
                </a:lnTo>
                <a:lnTo>
                  <a:pt x="1507617" y="318516"/>
                </a:lnTo>
                <a:close/>
              </a:path>
              <a:path w="2987040" h="525780">
                <a:moveTo>
                  <a:pt x="1507617" y="261366"/>
                </a:moveTo>
                <a:lnTo>
                  <a:pt x="1479042" y="261366"/>
                </a:lnTo>
                <a:lnTo>
                  <a:pt x="1479042" y="289941"/>
                </a:lnTo>
                <a:lnTo>
                  <a:pt x="1507617" y="289941"/>
                </a:lnTo>
                <a:lnTo>
                  <a:pt x="1507617" y="261366"/>
                </a:lnTo>
                <a:close/>
              </a:path>
              <a:path w="2987040" h="525780">
                <a:moveTo>
                  <a:pt x="1507617" y="204216"/>
                </a:moveTo>
                <a:lnTo>
                  <a:pt x="1479042" y="204216"/>
                </a:lnTo>
                <a:lnTo>
                  <a:pt x="1479042" y="232791"/>
                </a:lnTo>
                <a:lnTo>
                  <a:pt x="1507617" y="232791"/>
                </a:lnTo>
                <a:lnTo>
                  <a:pt x="1507617" y="204216"/>
                </a:lnTo>
                <a:close/>
              </a:path>
              <a:path w="2987040" h="525780">
                <a:moveTo>
                  <a:pt x="1507617" y="147066"/>
                </a:moveTo>
                <a:lnTo>
                  <a:pt x="1479042" y="147066"/>
                </a:lnTo>
                <a:lnTo>
                  <a:pt x="1479042" y="175641"/>
                </a:lnTo>
                <a:lnTo>
                  <a:pt x="1507617" y="175641"/>
                </a:lnTo>
                <a:lnTo>
                  <a:pt x="1507617" y="147066"/>
                </a:lnTo>
                <a:close/>
              </a:path>
              <a:path w="2987040" h="525780">
                <a:moveTo>
                  <a:pt x="1507617" y="89916"/>
                </a:moveTo>
                <a:lnTo>
                  <a:pt x="1479042" y="89916"/>
                </a:lnTo>
                <a:lnTo>
                  <a:pt x="1479042" y="118491"/>
                </a:lnTo>
                <a:lnTo>
                  <a:pt x="1507617" y="118491"/>
                </a:lnTo>
                <a:lnTo>
                  <a:pt x="1507617" y="89916"/>
                </a:lnTo>
                <a:close/>
              </a:path>
              <a:path w="2987040" h="525780">
                <a:moveTo>
                  <a:pt x="1503426" y="28701"/>
                </a:moveTo>
                <a:lnTo>
                  <a:pt x="1485392" y="28701"/>
                </a:lnTo>
                <a:lnTo>
                  <a:pt x="1479042" y="35051"/>
                </a:lnTo>
                <a:lnTo>
                  <a:pt x="1479042" y="61341"/>
                </a:lnTo>
                <a:lnTo>
                  <a:pt x="1507617" y="61341"/>
                </a:lnTo>
                <a:lnTo>
                  <a:pt x="1507617" y="57276"/>
                </a:lnTo>
                <a:lnTo>
                  <a:pt x="1493393" y="57276"/>
                </a:lnTo>
                <a:lnTo>
                  <a:pt x="1503426" y="47154"/>
                </a:lnTo>
                <a:lnTo>
                  <a:pt x="1503426" y="28701"/>
                </a:lnTo>
                <a:close/>
              </a:path>
              <a:path w="2987040" h="525780">
                <a:moveTo>
                  <a:pt x="1503426" y="47154"/>
                </a:moveTo>
                <a:lnTo>
                  <a:pt x="1493393" y="57276"/>
                </a:lnTo>
                <a:lnTo>
                  <a:pt x="1503426" y="57276"/>
                </a:lnTo>
                <a:lnTo>
                  <a:pt x="1503426" y="47154"/>
                </a:lnTo>
                <a:close/>
              </a:path>
              <a:path w="2987040" h="525780">
                <a:moveTo>
                  <a:pt x="1507617" y="42925"/>
                </a:moveTo>
                <a:lnTo>
                  <a:pt x="1503426" y="47154"/>
                </a:lnTo>
                <a:lnTo>
                  <a:pt x="1503426" y="57276"/>
                </a:lnTo>
                <a:lnTo>
                  <a:pt x="1507617" y="57276"/>
                </a:lnTo>
                <a:lnTo>
                  <a:pt x="1507617" y="42925"/>
                </a:lnTo>
                <a:close/>
              </a:path>
              <a:path w="2987040" h="525780">
                <a:moveTo>
                  <a:pt x="1560576" y="28701"/>
                </a:moveTo>
                <a:lnTo>
                  <a:pt x="1532001" y="28701"/>
                </a:lnTo>
                <a:lnTo>
                  <a:pt x="1532001" y="57276"/>
                </a:lnTo>
                <a:lnTo>
                  <a:pt x="1560576" y="57276"/>
                </a:lnTo>
                <a:lnTo>
                  <a:pt x="1560576" y="28701"/>
                </a:lnTo>
                <a:close/>
              </a:path>
              <a:path w="2987040" h="525780">
                <a:moveTo>
                  <a:pt x="1617726" y="28701"/>
                </a:moveTo>
                <a:lnTo>
                  <a:pt x="1589151" y="28701"/>
                </a:lnTo>
                <a:lnTo>
                  <a:pt x="1589151" y="57276"/>
                </a:lnTo>
                <a:lnTo>
                  <a:pt x="1617726" y="57276"/>
                </a:lnTo>
                <a:lnTo>
                  <a:pt x="1617726" y="28701"/>
                </a:lnTo>
                <a:close/>
              </a:path>
              <a:path w="2987040" h="525780">
                <a:moveTo>
                  <a:pt x="1674876" y="28701"/>
                </a:moveTo>
                <a:lnTo>
                  <a:pt x="1646301" y="28701"/>
                </a:lnTo>
                <a:lnTo>
                  <a:pt x="1646301" y="57276"/>
                </a:lnTo>
                <a:lnTo>
                  <a:pt x="1674876" y="57276"/>
                </a:lnTo>
                <a:lnTo>
                  <a:pt x="1674876" y="28701"/>
                </a:lnTo>
                <a:close/>
              </a:path>
              <a:path w="2987040" h="525780">
                <a:moveTo>
                  <a:pt x="1732026" y="28701"/>
                </a:moveTo>
                <a:lnTo>
                  <a:pt x="1703451" y="28701"/>
                </a:lnTo>
                <a:lnTo>
                  <a:pt x="1703451" y="57276"/>
                </a:lnTo>
                <a:lnTo>
                  <a:pt x="1732026" y="57276"/>
                </a:lnTo>
                <a:lnTo>
                  <a:pt x="1732026" y="28701"/>
                </a:lnTo>
                <a:close/>
              </a:path>
              <a:path w="2987040" h="525780">
                <a:moveTo>
                  <a:pt x="1789176" y="28701"/>
                </a:moveTo>
                <a:lnTo>
                  <a:pt x="1760601" y="28701"/>
                </a:lnTo>
                <a:lnTo>
                  <a:pt x="1760601" y="57276"/>
                </a:lnTo>
                <a:lnTo>
                  <a:pt x="1789176" y="57276"/>
                </a:lnTo>
                <a:lnTo>
                  <a:pt x="1789176" y="28701"/>
                </a:lnTo>
                <a:close/>
              </a:path>
              <a:path w="2987040" h="525780">
                <a:moveTo>
                  <a:pt x="1846326" y="28701"/>
                </a:moveTo>
                <a:lnTo>
                  <a:pt x="1817751" y="28701"/>
                </a:lnTo>
                <a:lnTo>
                  <a:pt x="1817751" y="57276"/>
                </a:lnTo>
                <a:lnTo>
                  <a:pt x="1846326" y="57276"/>
                </a:lnTo>
                <a:lnTo>
                  <a:pt x="1846326" y="28701"/>
                </a:lnTo>
                <a:close/>
              </a:path>
              <a:path w="2987040" h="525780">
                <a:moveTo>
                  <a:pt x="1903476" y="28701"/>
                </a:moveTo>
                <a:lnTo>
                  <a:pt x="1874901" y="28701"/>
                </a:lnTo>
                <a:lnTo>
                  <a:pt x="1874901" y="57276"/>
                </a:lnTo>
                <a:lnTo>
                  <a:pt x="1903476" y="57276"/>
                </a:lnTo>
                <a:lnTo>
                  <a:pt x="1903476" y="28701"/>
                </a:lnTo>
                <a:close/>
              </a:path>
              <a:path w="2987040" h="525780">
                <a:moveTo>
                  <a:pt x="1960626" y="28701"/>
                </a:moveTo>
                <a:lnTo>
                  <a:pt x="1932051" y="28701"/>
                </a:lnTo>
                <a:lnTo>
                  <a:pt x="1932051" y="57276"/>
                </a:lnTo>
                <a:lnTo>
                  <a:pt x="1960626" y="57276"/>
                </a:lnTo>
                <a:lnTo>
                  <a:pt x="1960626" y="28701"/>
                </a:lnTo>
                <a:close/>
              </a:path>
              <a:path w="2987040" h="525780">
                <a:moveTo>
                  <a:pt x="2017776" y="28701"/>
                </a:moveTo>
                <a:lnTo>
                  <a:pt x="1989201" y="28701"/>
                </a:lnTo>
                <a:lnTo>
                  <a:pt x="1989201" y="57276"/>
                </a:lnTo>
                <a:lnTo>
                  <a:pt x="2017776" y="57276"/>
                </a:lnTo>
                <a:lnTo>
                  <a:pt x="2017776" y="28701"/>
                </a:lnTo>
                <a:close/>
              </a:path>
              <a:path w="2987040" h="525780">
                <a:moveTo>
                  <a:pt x="2074926" y="28701"/>
                </a:moveTo>
                <a:lnTo>
                  <a:pt x="2046351" y="28701"/>
                </a:lnTo>
                <a:lnTo>
                  <a:pt x="2046351" y="57276"/>
                </a:lnTo>
                <a:lnTo>
                  <a:pt x="2074926" y="57276"/>
                </a:lnTo>
                <a:lnTo>
                  <a:pt x="2074926" y="28701"/>
                </a:lnTo>
                <a:close/>
              </a:path>
              <a:path w="2987040" h="525780">
                <a:moveTo>
                  <a:pt x="2132076" y="28701"/>
                </a:moveTo>
                <a:lnTo>
                  <a:pt x="2103501" y="28701"/>
                </a:lnTo>
                <a:lnTo>
                  <a:pt x="2103501" y="57276"/>
                </a:lnTo>
                <a:lnTo>
                  <a:pt x="2132076" y="57276"/>
                </a:lnTo>
                <a:lnTo>
                  <a:pt x="2132076" y="28701"/>
                </a:lnTo>
                <a:close/>
              </a:path>
              <a:path w="2987040" h="525780">
                <a:moveTo>
                  <a:pt x="2189226" y="28701"/>
                </a:moveTo>
                <a:lnTo>
                  <a:pt x="2160651" y="28701"/>
                </a:lnTo>
                <a:lnTo>
                  <a:pt x="2160651" y="57276"/>
                </a:lnTo>
                <a:lnTo>
                  <a:pt x="2189226" y="57276"/>
                </a:lnTo>
                <a:lnTo>
                  <a:pt x="2189226" y="28701"/>
                </a:lnTo>
                <a:close/>
              </a:path>
              <a:path w="2987040" h="525780">
                <a:moveTo>
                  <a:pt x="2246376" y="28701"/>
                </a:moveTo>
                <a:lnTo>
                  <a:pt x="2217801" y="28701"/>
                </a:lnTo>
                <a:lnTo>
                  <a:pt x="2217801" y="57276"/>
                </a:lnTo>
                <a:lnTo>
                  <a:pt x="2246376" y="57276"/>
                </a:lnTo>
                <a:lnTo>
                  <a:pt x="2246376" y="28701"/>
                </a:lnTo>
                <a:close/>
              </a:path>
              <a:path w="2987040" h="525780">
                <a:moveTo>
                  <a:pt x="2303526" y="28701"/>
                </a:moveTo>
                <a:lnTo>
                  <a:pt x="2274951" y="28701"/>
                </a:lnTo>
                <a:lnTo>
                  <a:pt x="2274951" y="57276"/>
                </a:lnTo>
                <a:lnTo>
                  <a:pt x="2303526" y="57276"/>
                </a:lnTo>
                <a:lnTo>
                  <a:pt x="2303526" y="28701"/>
                </a:lnTo>
                <a:close/>
              </a:path>
              <a:path w="2987040" h="525780">
                <a:moveTo>
                  <a:pt x="2360676" y="28701"/>
                </a:moveTo>
                <a:lnTo>
                  <a:pt x="2332101" y="28701"/>
                </a:lnTo>
                <a:lnTo>
                  <a:pt x="2332101" y="57276"/>
                </a:lnTo>
                <a:lnTo>
                  <a:pt x="2360676" y="57276"/>
                </a:lnTo>
                <a:lnTo>
                  <a:pt x="2360676" y="28701"/>
                </a:lnTo>
                <a:close/>
              </a:path>
              <a:path w="2987040" h="525780">
                <a:moveTo>
                  <a:pt x="2417826" y="28701"/>
                </a:moveTo>
                <a:lnTo>
                  <a:pt x="2389251" y="28701"/>
                </a:lnTo>
                <a:lnTo>
                  <a:pt x="2389251" y="57276"/>
                </a:lnTo>
                <a:lnTo>
                  <a:pt x="2417826" y="57276"/>
                </a:lnTo>
                <a:lnTo>
                  <a:pt x="2417826" y="28701"/>
                </a:lnTo>
                <a:close/>
              </a:path>
              <a:path w="2987040" h="525780">
                <a:moveTo>
                  <a:pt x="2474976" y="28701"/>
                </a:moveTo>
                <a:lnTo>
                  <a:pt x="2446401" y="28701"/>
                </a:lnTo>
                <a:lnTo>
                  <a:pt x="2446401" y="57276"/>
                </a:lnTo>
                <a:lnTo>
                  <a:pt x="2474976" y="57276"/>
                </a:lnTo>
                <a:lnTo>
                  <a:pt x="2474976" y="28701"/>
                </a:lnTo>
                <a:close/>
              </a:path>
              <a:path w="2987040" h="525780">
                <a:moveTo>
                  <a:pt x="2532126" y="28701"/>
                </a:moveTo>
                <a:lnTo>
                  <a:pt x="2503551" y="28701"/>
                </a:lnTo>
                <a:lnTo>
                  <a:pt x="2503551" y="57276"/>
                </a:lnTo>
                <a:lnTo>
                  <a:pt x="2532126" y="57276"/>
                </a:lnTo>
                <a:lnTo>
                  <a:pt x="2532126" y="28701"/>
                </a:lnTo>
                <a:close/>
              </a:path>
              <a:path w="2987040" h="525780">
                <a:moveTo>
                  <a:pt x="2589276" y="28701"/>
                </a:moveTo>
                <a:lnTo>
                  <a:pt x="2560701" y="28701"/>
                </a:lnTo>
                <a:lnTo>
                  <a:pt x="2560701" y="57276"/>
                </a:lnTo>
                <a:lnTo>
                  <a:pt x="2589276" y="57276"/>
                </a:lnTo>
                <a:lnTo>
                  <a:pt x="2589276" y="28701"/>
                </a:lnTo>
                <a:close/>
              </a:path>
              <a:path w="2987040" h="525780">
                <a:moveTo>
                  <a:pt x="2646426" y="28701"/>
                </a:moveTo>
                <a:lnTo>
                  <a:pt x="2617851" y="28701"/>
                </a:lnTo>
                <a:lnTo>
                  <a:pt x="2617851" y="57276"/>
                </a:lnTo>
                <a:lnTo>
                  <a:pt x="2646426" y="57276"/>
                </a:lnTo>
                <a:lnTo>
                  <a:pt x="2646426" y="28701"/>
                </a:lnTo>
                <a:close/>
              </a:path>
              <a:path w="2987040" h="525780">
                <a:moveTo>
                  <a:pt x="2703576" y="28701"/>
                </a:moveTo>
                <a:lnTo>
                  <a:pt x="2675001" y="28701"/>
                </a:lnTo>
                <a:lnTo>
                  <a:pt x="2675001" y="57276"/>
                </a:lnTo>
                <a:lnTo>
                  <a:pt x="2703576" y="57276"/>
                </a:lnTo>
                <a:lnTo>
                  <a:pt x="2703576" y="28701"/>
                </a:lnTo>
                <a:close/>
              </a:path>
              <a:path w="2987040" h="525780">
                <a:moveTo>
                  <a:pt x="2760726" y="28701"/>
                </a:moveTo>
                <a:lnTo>
                  <a:pt x="2732151" y="28701"/>
                </a:lnTo>
                <a:lnTo>
                  <a:pt x="2732151" y="57276"/>
                </a:lnTo>
                <a:lnTo>
                  <a:pt x="2760726" y="57276"/>
                </a:lnTo>
                <a:lnTo>
                  <a:pt x="2760726" y="28701"/>
                </a:lnTo>
                <a:close/>
              </a:path>
              <a:path w="2987040" h="525780">
                <a:moveTo>
                  <a:pt x="2817876" y="28701"/>
                </a:moveTo>
                <a:lnTo>
                  <a:pt x="2789301" y="28701"/>
                </a:lnTo>
                <a:lnTo>
                  <a:pt x="2789301" y="57276"/>
                </a:lnTo>
                <a:lnTo>
                  <a:pt x="2817876" y="57276"/>
                </a:lnTo>
                <a:lnTo>
                  <a:pt x="2817876" y="28701"/>
                </a:lnTo>
                <a:close/>
              </a:path>
              <a:path w="2987040" h="525780">
                <a:moveTo>
                  <a:pt x="2875026" y="28701"/>
                </a:moveTo>
                <a:lnTo>
                  <a:pt x="2846451" y="28701"/>
                </a:lnTo>
                <a:lnTo>
                  <a:pt x="2846451" y="57276"/>
                </a:lnTo>
                <a:lnTo>
                  <a:pt x="2875026" y="57276"/>
                </a:lnTo>
                <a:lnTo>
                  <a:pt x="2875026" y="28701"/>
                </a:lnTo>
                <a:close/>
              </a:path>
              <a:path w="2987040" h="525780">
                <a:moveTo>
                  <a:pt x="2900934" y="0"/>
                </a:moveTo>
                <a:lnTo>
                  <a:pt x="2900934" y="85725"/>
                </a:lnTo>
                <a:lnTo>
                  <a:pt x="2957914" y="57276"/>
                </a:lnTo>
                <a:lnTo>
                  <a:pt x="2903601" y="57276"/>
                </a:lnTo>
                <a:lnTo>
                  <a:pt x="2903601" y="28701"/>
                </a:lnTo>
                <a:lnTo>
                  <a:pt x="2958253" y="28701"/>
                </a:lnTo>
                <a:lnTo>
                  <a:pt x="2900934" y="0"/>
                </a:lnTo>
                <a:close/>
              </a:path>
              <a:path w="2987040" h="525780">
                <a:moveTo>
                  <a:pt x="2915285" y="28701"/>
                </a:moveTo>
                <a:lnTo>
                  <a:pt x="2903601" y="28701"/>
                </a:lnTo>
                <a:lnTo>
                  <a:pt x="2903601" y="57276"/>
                </a:lnTo>
                <a:lnTo>
                  <a:pt x="2915285" y="57276"/>
                </a:lnTo>
                <a:lnTo>
                  <a:pt x="2915285" y="28701"/>
                </a:lnTo>
                <a:close/>
              </a:path>
              <a:path w="2987040" h="525780">
                <a:moveTo>
                  <a:pt x="2958253" y="28701"/>
                </a:moveTo>
                <a:lnTo>
                  <a:pt x="2915285" y="28701"/>
                </a:lnTo>
                <a:lnTo>
                  <a:pt x="2915285" y="57276"/>
                </a:lnTo>
                <a:lnTo>
                  <a:pt x="2957914" y="57276"/>
                </a:lnTo>
                <a:lnTo>
                  <a:pt x="2986659" y="42925"/>
                </a:lnTo>
                <a:lnTo>
                  <a:pt x="2958253" y="28701"/>
                </a:lnTo>
                <a:close/>
              </a:path>
            </a:pathLst>
          </a:custGeom>
          <a:solidFill>
            <a:srgbClr val="C30037"/>
          </a:solidFill>
        </p:spPr>
        <p:txBody>
          <a:bodyPr wrap="square" lIns="0" tIns="0" rIns="0" bIns="0" rtlCol="0"/>
          <a:lstStyle/>
          <a:p>
            <a:endParaRPr sz="3066"/>
          </a:p>
        </p:txBody>
      </p:sp>
      <p:sp>
        <p:nvSpPr>
          <p:cNvPr id="91" name="箭头: 上 90">
            <a:extLst>
              <a:ext uri="{FF2B5EF4-FFF2-40B4-BE49-F238E27FC236}">
                <a16:creationId xmlns:a16="http://schemas.microsoft.com/office/drawing/2014/main" id="{E9F4DDE2-5BD1-0A06-964E-31CA0BFCECB5}"/>
              </a:ext>
            </a:extLst>
          </p:cNvPr>
          <p:cNvSpPr/>
          <p:nvPr/>
        </p:nvSpPr>
        <p:spPr>
          <a:xfrm>
            <a:off x="4979134" y="3875697"/>
            <a:ext cx="468000" cy="612000"/>
          </a:xfrm>
          <a:prstGeom prst="upArrow">
            <a:avLst/>
          </a:prstGeom>
          <a:solidFill>
            <a:srgbClr val="C3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4" name="音频 123">
            <a:hlinkClick r:id="" action="ppaction://media"/>
            <a:extLst>
              <a:ext uri="{FF2B5EF4-FFF2-40B4-BE49-F238E27FC236}">
                <a16:creationId xmlns:a16="http://schemas.microsoft.com/office/drawing/2014/main" id="{4EE82632-7E32-8D66-88E6-84377F8C523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84" t="-203184" r="-203184" b="-203184"/>
          <a:stretch>
            <a:fillRect/>
          </a:stretch>
        </p:blipFill>
        <p:spPr>
          <a:xfrm>
            <a:off x="10050222" y="4719397"/>
            <a:ext cx="2057876" cy="2057876"/>
          </a:xfrm>
          <a:prstGeom prst="ellipse">
            <a:avLst/>
          </a:prstGeom>
        </p:spPr>
      </p:pic>
    </p:spTree>
    <p:custDataLst>
      <p:tags r:id="rId1"/>
    </p:custDataLst>
    <p:extLst>
      <p:ext uri="{BB962C8B-B14F-4D97-AF65-F5344CB8AC3E}">
        <p14:creationId xmlns:p14="http://schemas.microsoft.com/office/powerpoint/2010/main" val="1283212728"/>
      </p:ext>
    </p:extLst>
  </p:cSld>
  <p:clrMapOvr>
    <a:masterClrMapping/>
  </p:clrMapOvr>
  <mc:AlternateContent xmlns:mc="http://schemas.openxmlformats.org/markup-compatibility/2006" xmlns:p14="http://schemas.microsoft.com/office/powerpoint/2010/main">
    <mc:Choice Requires="p14">
      <p:transition spd="slow" p14:dur="2000" advTm="16335"/>
    </mc:Choice>
    <mc:Fallback xmlns="">
      <p:transition spd="slow" advTm="16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4"/>
                                        </p:tgtEl>
                                      </p:cBhvr>
                                    </p:cmd>
                                  </p:childTnLst>
                                </p:cTn>
                              </p:par>
                            </p:childTnLst>
                          </p:cTn>
                        </p:par>
                      </p:childTnLst>
                    </p:cTn>
                  </p:par>
                  <p:par>
                    <p:cTn id="7" fill="hold">
                      <p:stCondLst>
                        <p:cond delay="indefinite"/>
                      </p:stCondLst>
                      <p:childTnLst>
                        <p:par>
                          <p:cTn id="8" fill="hold">
                            <p:stCondLst>
                              <p:cond delay="0"/>
                            </p:stCondLst>
                            <p:childTnLst>
                              <p:par>
                                <p:cTn id="9" presetID="2" presetClass="exit" presetSubtype="1" fill="hold" nodeType="clickEffect">
                                  <p:stCondLst>
                                    <p:cond delay="0"/>
                                  </p:stCondLst>
                                  <p:childTnLst>
                                    <p:anim calcmode="lin" valueType="num">
                                      <p:cBhvr additive="base">
                                        <p:cTn id="10" dur="500"/>
                                        <p:tgtEl>
                                          <p:spTgt spid="85"/>
                                        </p:tgtEl>
                                        <p:attrNameLst>
                                          <p:attrName>ppt_x</p:attrName>
                                        </p:attrNameLst>
                                      </p:cBhvr>
                                      <p:tavLst>
                                        <p:tav tm="0">
                                          <p:val>
                                            <p:strVal val="ppt_x"/>
                                          </p:val>
                                        </p:tav>
                                        <p:tav tm="100000">
                                          <p:val>
                                            <p:strVal val="ppt_x"/>
                                          </p:val>
                                        </p:tav>
                                      </p:tavLst>
                                    </p:anim>
                                    <p:anim calcmode="lin" valueType="num">
                                      <p:cBhvr additive="base">
                                        <p:cTn id="11" dur="500"/>
                                        <p:tgtEl>
                                          <p:spTgt spid="85"/>
                                        </p:tgtEl>
                                        <p:attrNameLst>
                                          <p:attrName>ppt_y</p:attrName>
                                        </p:attrNameLst>
                                      </p:cBhvr>
                                      <p:tavLst>
                                        <p:tav tm="0">
                                          <p:val>
                                            <p:strVal val="ppt_y"/>
                                          </p:val>
                                        </p:tav>
                                        <p:tav tm="100000">
                                          <p:val>
                                            <p:strVal val="0-ppt_h/2"/>
                                          </p:val>
                                        </p:tav>
                                      </p:tavLst>
                                    </p:anim>
                                    <p:set>
                                      <p:cBhvr>
                                        <p:cTn id="12" dur="1" fill="hold">
                                          <p:stCondLst>
                                            <p:cond delay="499"/>
                                          </p:stCondLst>
                                        </p:cTn>
                                        <p:tgtEl>
                                          <p:spTgt spid="85"/>
                                        </p:tgtEl>
                                        <p:attrNameLst>
                                          <p:attrName>style.visibility</p:attrName>
                                        </p:attrNameLst>
                                      </p:cBhvr>
                                      <p:to>
                                        <p:strVal val="hidden"/>
                                      </p:to>
                                    </p:se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0.08048 -0.34043 L 4.51621E-6 -3.53622E-6 " pathEditMode="relative" rAng="0" ptsTypes="AA">
                                      <p:cBhvr>
                                        <p:cTn id="15" dur="2000" spd="-100000" fill="hold"/>
                                        <p:tgtEl>
                                          <p:spTgt spid="13"/>
                                        </p:tgtEl>
                                        <p:attrNameLst>
                                          <p:attrName>ppt_x</p:attrName>
                                          <p:attrName>ppt_y</p:attrName>
                                        </p:attrNameLst>
                                      </p:cBhvr>
                                      <p:rCtr x="4024" y="17010"/>
                                    </p:animMotion>
                                  </p:childTnLst>
                                </p:cTn>
                              </p:par>
                              <p:par>
                                <p:cTn id="16" presetID="12" presetClass="entr" presetSubtype="4" fill="hold" grpId="0" nodeType="withEffect">
                                  <p:stCondLst>
                                    <p:cond delay="0"/>
                                  </p:stCondLst>
                                  <p:childTnLst>
                                    <p:set>
                                      <p:cBhvr>
                                        <p:cTn id="17" dur="1" fill="hold">
                                          <p:stCondLst>
                                            <p:cond delay="0"/>
                                          </p:stCondLst>
                                        </p:cTn>
                                        <p:tgtEl>
                                          <p:spTgt spid="91"/>
                                        </p:tgtEl>
                                        <p:attrNameLst>
                                          <p:attrName>style.visibility</p:attrName>
                                        </p:attrNameLst>
                                      </p:cBhvr>
                                      <p:to>
                                        <p:strVal val="visible"/>
                                      </p:to>
                                    </p:set>
                                    <p:anim calcmode="lin" valueType="num">
                                      <p:cBhvr additive="base">
                                        <p:cTn id="18" dur="500"/>
                                        <p:tgtEl>
                                          <p:spTgt spid="91"/>
                                        </p:tgtEl>
                                        <p:attrNameLst>
                                          <p:attrName>ppt_y</p:attrName>
                                        </p:attrNameLst>
                                      </p:cBhvr>
                                      <p:tavLst>
                                        <p:tav tm="0">
                                          <p:val>
                                            <p:strVal val="#ppt_y+#ppt_h*1.125000"/>
                                          </p:val>
                                        </p:tav>
                                        <p:tav tm="100000">
                                          <p:val>
                                            <p:strVal val="#ppt_y"/>
                                          </p:val>
                                        </p:tav>
                                      </p:tavLst>
                                    </p:anim>
                                    <p:animEffect transition="in" filter="wipe(up)">
                                      <p:cBhvr>
                                        <p:cTn id="19" dur="500"/>
                                        <p:tgtEl>
                                          <p:spTgt spid="91"/>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24"/>
                </p:tgtEl>
              </p:cMediaNode>
            </p:audio>
          </p:childTnLst>
        </p:cTn>
      </p:par>
    </p:tnLst>
    <p:bldLst>
      <p:bldP spid="68" grpId="0"/>
      <p:bldP spid="67" grpId="0" animBg="1"/>
      <p:bldP spid="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solidFill>
                  <a:schemeClr val="accent1"/>
                </a:solidFill>
                <a:cs typeface="+mn-cs"/>
              </a:rPr>
              <a:t>缓冲池的作用</a:t>
            </a:r>
          </a:p>
        </p:txBody>
      </p:sp>
      <p:sp>
        <p:nvSpPr>
          <p:cNvPr id="3" name="内容占位符 2"/>
          <p:cNvSpPr>
            <a:spLocks noGrp="1"/>
          </p:cNvSpPr>
          <p:nvPr>
            <p:ph idx="1"/>
          </p:nvPr>
        </p:nvSpPr>
        <p:spPr/>
        <p:txBody>
          <a:bodyPr/>
          <a:lstStyle/>
          <a:p>
            <a:pPr>
              <a:lnSpc>
                <a:spcPct val="150000"/>
              </a:lnSpc>
            </a:pPr>
            <a:r>
              <a:rPr lang="zh-CN" altLang="en-US" dirty="0"/>
              <a:t>减少磁盘</a:t>
            </a:r>
            <a:r>
              <a:rPr lang="en-US" altLang="zh-CN" dirty="0"/>
              <a:t>I/O</a:t>
            </a:r>
            <a:r>
              <a:rPr lang="zh-CN" altLang="en-US" dirty="0"/>
              <a:t>，提升页面读写效率。</a:t>
            </a:r>
            <a:endParaRPr lang="en-US" altLang="zh-CN" dirty="0"/>
          </a:p>
          <a:p>
            <a:pPr lvl="1">
              <a:lnSpc>
                <a:spcPct val="150000"/>
              </a:lnSpc>
            </a:pPr>
            <a:r>
              <a:rPr lang="zh-CN" altLang="en-US" sz="2400" dirty="0"/>
              <a:t>读操作时，如果所需页面已经加载到缓冲池，就不需要从磁盘读了。</a:t>
            </a:r>
            <a:endParaRPr lang="en-US" altLang="zh-CN" sz="2400" dirty="0"/>
          </a:p>
          <a:p>
            <a:pPr lvl="1">
              <a:lnSpc>
                <a:spcPct val="150000"/>
              </a:lnSpc>
            </a:pPr>
            <a:r>
              <a:rPr lang="zh-CN" altLang="en-US" sz="2400" dirty="0"/>
              <a:t>写操作时，如果多次修改了同一页面，只需要写一次磁盘。</a:t>
            </a:r>
            <a:endParaRPr lang="en-US" altLang="zh-CN" sz="2400" dirty="0"/>
          </a:p>
          <a:p>
            <a:pPr marL="0" indent="0">
              <a:lnSpc>
                <a:spcPct val="150000"/>
              </a:lnSpc>
              <a:buNone/>
            </a:pPr>
            <a:endParaRPr lang="en-US" altLang="zh-CN" dirty="0"/>
          </a:p>
        </p:txBody>
      </p:sp>
      <p:sp>
        <p:nvSpPr>
          <p:cNvPr id="4" name="灯片编号占位符 3">
            <a:extLst>
              <a:ext uri="{FF2B5EF4-FFF2-40B4-BE49-F238E27FC236}">
                <a16:creationId xmlns:a16="http://schemas.microsoft.com/office/drawing/2014/main" id="{8E22AEFE-CAA9-4ECC-9BF9-41F010DF01F5}"/>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8</a:t>
            </a:fld>
            <a:endParaRPr lang="en-US" altLang="zh-CN"/>
          </a:p>
        </p:txBody>
      </p:sp>
      <p:pic>
        <p:nvPicPr>
          <p:cNvPr id="26" name="音频 25">
            <a:hlinkClick r:id="" action="ppaction://media"/>
            <a:extLst>
              <a:ext uri="{FF2B5EF4-FFF2-40B4-BE49-F238E27FC236}">
                <a16:creationId xmlns:a16="http://schemas.microsoft.com/office/drawing/2014/main" id="{E2A34D84-FF54-C8D7-4536-AAF5B3677C5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spTree>
    <p:extLst>
      <p:ext uri="{BB962C8B-B14F-4D97-AF65-F5344CB8AC3E}">
        <p14:creationId xmlns:p14="http://schemas.microsoft.com/office/powerpoint/2010/main" val="1226469376"/>
      </p:ext>
    </p:extLst>
  </p:cSld>
  <p:clrMapOvr>
    <a:masterClrMapping/>
  </p:clrMapOvr>
  <mc:AlternateContent xmlns:mc="http://schemas.openxmlformats.org/markup-compatibility/2006" xmlns:p14="http://schemas.microsoft.com/office/powerpoint/2010/main">
    <mc:Choice Requires="p14">
      <p:transition spd="slow" p14:dur="2000" advTm="67133"/>
    </mc:Choice>
    <mc:Fallback xmlns="">
      <p:transition spd="slow" advTm="67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235" y="705999"/>
            <a:ext cx="10969943" cy="635835"/>
          </a:xfrm>
        </p:spPr>
        <p:txBody>
          <a:bodyPr>
            <a:noAutofit/>
          </a:bodyPr>
          <a:lstStyle/>
          <a:p>
            <a:r>
              <a:rPr lang="en-US" altLang="zh-CN" sz="3200" b="1" dirty="0">
                <a:solidFill>
                  <a:schemeClr val="accent1"/>
                </a:solidFill>
                <a:cs typeface="+mn-cs"/>
              </a:rPr>
              <a:t>2 </a:t>
            </a:r>
            <a:r>
              <a:rPr lang="zh-CN" altLang="en-US" sz="3200" b="1" dirty="0">
                <a:solidFill>
                  <a:schemeClr val="accent1"/>
                </a:solidFill>
                <a:cs typeface="+mn-cs"/>
              </a:rPr>
              <a:t>缓冲池结构</a:t>
            </a:r>
          </a:p>
        </p:txBody>
      </p:sp>
      <p:sp>
        <p:nvSpPr>
          <p:cNvPr id="3" name="内容占位符 2"/>
          <p:cNvSpPr>
            <a:spLocks noGrp="1"/>
          </p:cNvSpPr>
          <p:nvPr>
            <p:ph idx="1"/>
          </p:nvPr>
        </p:nvSpPr>
        <p:spPr>
          <a:xfrm>
            <a:off x="911307" y="1448852"/>
            <a:ext cx="4463914" cy="4788238"/>
          </a:xfrm>
        </p:spPr>
        <p:txBody>
          <a:bodyPr/>
          <a:lstStyle/>
          <a:p>
            <a:pPr algn="just">
              <a:lnSpc>
                <a:spcPct val="125000"/>
              </a:lnSpc>
              <a:spcBef>
                <a:spcPts val="1200"/>
              </a:spcBef>
            </a:pPr>
            <a:r>
              <a:rPr lang="zh-CN" altLang="zh-CN" dirty="0"/>
              <a:t>存储从磁盘获取页面</a:t>
            </a:r>
            <a:r>
              <a:rPr lang="zh-CN" altLang="en-US" dirty="0"/>
              <a:t>的</a:t>
            </a:r>
            <a:r>
              <a:rPr lang="zh-CN" altLang="zh-CN" dirty="0"/>
              <a:t>内存区域</a:t>
            </a:r>
            <a:endParaRPr lang="en-US" altLang="zh-CN" dirty="0"/>
          </a:p>
          <a:p>
            <a:pPr algn="just">
              <a:lnSpc>
                <a:spcPct val="125000"/>
              </a:lnSpc>
              <a:spcBef>
                <a:spcPts val="1200"/>
              </a:spcBef>
            </a:pPr>
            <a:r>
              <a:rPr lang="zh-CN" altLang="en-US" dirty="0"/>
              <a:t>内存空间被</a:t>
            </a:r>
            <a:r>
              <a:rPr lang="zh-CN" altLang="zh-CN" dirty="0"/>
              <a:t>组织为一个</a:t>
            </a:r>
            <a:r>
              <a:rPr lang="zh-CN" altLang="zh-CN" dirty="0">
                <a:solidFill>
                  <a:srgbClr val="FF0000"/>
                </a:solidFill>
              </a:rPr>
              <a:t>数组</a:t>
            </a:r>
            <a:r>
              <a:rPr lang="zh-CN" altLang="zh-CN" dirty="0"/>
              <a:t>每个数组项被称为一个</a:t>
            </a:r>
            <a:r>
              <a:rPr lang="zh-CN" altLang="zh-CN" dirty="0">
                <a:solidFill>
                  <a:srgbClr val="FF0000"/>
                </a:solidFill>
              </a:rPr>
              <a:t>帧</a:t>
            </a:r>
            <a:r>
              <a:rPr lang="en-US" altLang="zh-CN" dirty="0">
                <a:solidFill>
                  <a:srgbClr val="FF0000"/>
                </a:solidFill>
              </a:rPr>
              <a:t>   </a:t>
            </a:r>
            <a:r>
              <a:rPr lang="zh-CN" altLang="zh-CN" dirty="0"/>
              <a:t>一个帧正好能放置一个</a:t>
            </a:r>
            <a:r>
              <a:rPr lang="zh-CN" altLang="zh-CN" dirty="0">
                <a:solidFill>
                  <a:srgbClr val="FF0000"/>
                </a:solidFill>
              </a:rPr>
              <a:t>页面</a:t>
            </a:r>
            <a:r>
              <a:rPr lang="zh-CN" altLang="zh-CN" dirty="0"/>
              <a:t>。</a:t>
            </a:r>
            <a:endParaRPr lang="en-US" altLang="zh-CN" dirty="0"/>
          </a:p>
          <a:p>
            <a:pPr algn="just">
              <a:lnSpc>
                <a:spcPct val="125000"/>
              </a:lnSpc>
              <a:spcBef>
                <a:spcPts val="1200"/>
              </a:spcBef>
            </a:pPr>
            <a:r>
              <a:rPr lang="zh-CN" altLang="zh-CN" dirty="0"/>
              <a:t>维护</a:t>
            </a:r>
            <a:r>
              <a:rPr lang="zh-CN" altLang="en-US" dirty="0"/>
              <a:t>缓冲池元数据的数据结构</a:t>
            </a:r>
            <a:r>
              <a:rPr lang="en-US" altLang="zh-CN" dirty="0"/>
              <a:t>-</a:t>
            </a:r>
            <a:r>
              <a:rPr lang="zh-CN" altLang="en-US" dirty="0">
                <a:solidFill>
                  <a:srgbClr val="FF0000"/>
                </a:solidFill>
              </a:rPr>
              <a:t>页表</a:t>
            </a:r>
            <a:endParaRPr lang="zh-CN" altLang="en-US" dirty="0"/>
          </a:p>
        </p:txBody>
      </p:sp>
      <p:sp>
        <p:nvSpPr>
          <p:cNvPr id="4" name="灯片编号占位符 3">
            <a:extLst>
              <a:ext uri="{FF2B5EF4-FFF2-40B4-BE49-F238E27FC236}">
                <a16:creationId xmlns:a16="http://schemas.microsoft.com/office/drawing/2014/main" id="{EDC98F70-BC1B-46EE-A145-0CE99491EDAE}"/>
              </a:ext>
            </a:extLst>
          </p:cNvPr>
          <p:cNvSpPr>
            <a:spLocks noGrp="1"/>
          </p:cNvSpPr>
          <p:nvPr>
            <p:ph type="sldNum" sz="quarter" idx="12"/>
          </p:nvPr>
        </p:nvSpPr>
        <p:spPr>
          <a:xfrm>
            <a:off x="10566400" y="6356352"/>
            <a:ext cx="1016000" cy="365125"/>
          </a:xfrm>
          <a:prstGeom prst="rect">
            <a:avLst/>
          </a:prstGeom>
        </p:spPr>
        <p:txBody>
          <a:bodyPr vert="horz" lIns="0" tIns="0" rIns="0" bIns="0" anchor="b"/>
          <a:lstStyle>
            <a:defPPr>
              <a:defRPr lang="zh-CN"/>
            </a:defPPr>
            <a:lvl1pPr algn="r" rtl="0" eaLnBrk="1" fontAlgn="base" latinLnBrk="0" hangingPunct="1">
              <a:spcBef>
                <a:spcPct val="0"/>
              </a:spcBef>
              <a:spcAft>
                <a:spcPct val="0"/>
              </a:spcAft>
              <a:defRPr kumimoji="0" sz="1200" kern="1200">
                <a:solidFill>
                  <a:schemeClr val="tx2">
                    <a:shade val="90000"/>
                  </a:schemeClr>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pPr>
              <a:defRPr/>
            </a:pPr>
            <a:fld id="{B5257BD2-82AF-4553-8A1D-7A16DECA446F}" type="slidenum">
              <a:rPr lang="en-US" altLang="zh-CN" smtClean="0"/>
              <a:pPr>
                <a:defRPr/>
              </a:pPr>
              <a:t>9</a:t>
            </a:fld>
            <a:endParaRPr lang="en-US" altLang="zh-CN"/>
          </a:p>
        </p:txBody>
      </p:sp>
      <p:pic>
        <p:nvPicPr>
          <p:cNvPr id="28" name="音频 27">
            <a:hlinkClick r:id="" action="ppaction://media"/>
            <a:extLst>
              <a:ext uri="{FF2B5EF4-FFF2-40B4-BE49-F238E27FC236}">
                <a16:creationId xmlns:a16="http://schemas.microsoft.com/office/drawing/2014/main" id="{034D6523-72AB-75A9-E91C-2C132DDBA8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84" t="-203184" r="-203184" b="-203184"/>
          <a:stretch>
            <a:fillRect/>
          </a:stretch>
        </p:blipFill>
        <p:spPr>
          <a:xfrm>
            <a:off x="10050222" y="4719397"/>
            <a:ext cx="2057876" cy="2057876"/>
          </a:xfrm>
          <a:prstGeom prst="ellipse">
            <a:avLst/>
          </a:prstGeom>
        </p:spPr>
      </p:pic>
      <p:graphicFrame>
        <p:nvGraphicFramePr>
          <p:cNvPr id="5" name="表格 4">
            <a:extLst>
              <a:ext uri="{FF2B5EF4-FFF2-40B4-BE49-F238E27FC236}">
                <a16:creationId xmlns:a16="http://schemas.microsoft.com/office/drawing/2014/main" id="{E460A104-5EE6-061E-2984-4E31BA662873}"/>
              </a:ext>
            </a:extLst>
          </p:cNvPr>
          <p:cNvGraphicFramePr>
            <a:graphicFrameLocks noGrp="1"/>
          </p:cNvGraphicFramePr>
          <p:nvPr>
            <p:extLst>
              <p:ext uri="{D42A27DB-BD31-4B8C-83A1-F6EECF244321}">
                <p14:modId xmlns:p14="http://schemas.microsoft.com/office/powerpoint/2010/main" val="614964753"/>
              </p:ext>
            </p:extLst>
          </p:nvPr>
        </p:nvGraphicFramePr>
        <p:xfrm>
          <a:off x="9695606" y="2301942"/>
          <a:ext cx="1152128" cy="1926920"/>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val="4022564881"/>
                    </a:ext>
                  </a:extLst>
                </a:gridCol>
              </a:tblGrid>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帧</a:t>
                      </a: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帧</a:t>
                      </a:r>
                      <a:r>
                        <a:rPr lang="en-US" altLang="zh-CN" sz="2000" b="0" dirty="0">
                          <a:solidFill>
                            <a:schemeClr val="tx1"/>
                          </a:solidFill>
                          <a:latin typeface="微软雅黑" panose="020B0503020204020204" pitchFamily="34" charset="-122"/>
                          <a:ea typeface="微软雅黑" panose="020B0503020204020204" pitchFamily="34" charset="-122"/>
                        </a:rPr>
                        <a:t>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帧</a:t>
                      </a: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帧</a:t>
                      </a:r>
                      <a:r>
                        <a:rPr lang="en-US" altLang="zh-CN" sz="2000" b="0" dirty="0">
                          <a:solidFill>
                            <a:schemeClr val="tx1"/>
                          </a:solidFill>
                          <a:latin typeface="微软雅黑" panose="020B0503020204020204" pitchFamily="34" charset="-122"/>
                          <a:ea typeface="微软雅黑" panose="020B0503020204020204" pitchFamily="34" charset="-122"/>
                        </a:rPr>
                        <a:t>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7" name="文本框 6">
            <a:extLst>
              <a:ext uri="{FF2B5EF4-FFF2-40B4-BE49-F238E27FC236}">
                <a16:creationId xmlns:a16="http://schemas.microsoft.com/office/drawing/2014/main" id="{A40F20A8-EADF-F848-4816-CFBF11A7814C}"/>
              </a:ext>
            </a:extLst>
          </p:cNvPr>
          <p:cNvSpPr txBox="1"/>
          <p:nvPr/>
        </p:nvSpPr>
        <p:spPr>
          <a:xfrm>
            <a:off x="9708858" y="1742400"/>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缓冲池</a:t>
            </a:r>
          </a:p>
        </p:txBody>
      </p:sp>
      <p:graphicFrame>
        <p:nvGraphicFramePr>
          <p:cNvPr id="8" name="表格 7">
            <a:extLst>
              <a:ext uri="{FF2B5EF4-FFF2-40B4-BE49-F238E27FC236}">
                <a16:creationId xmlns:a16="http://schemas.microsoft.com/office/drawing/2014/main" id="{E428580A-2F90-A341-C4BD-7D21AA18DE9C}"/>
              </a:ext>
            </a:extLst>
          </p:cNvPr>
          <p:cNvGraphicFramePr>
            <a:graphicFrameLocks noGrp="1"/>
          </p:cNvGraphicFramePr>
          <p:nvPr>
            <p:extLst>
              <p:ext uri="{D42A27DB-BD31-4B8C-83A1-F6EECF244321}">
                <p14:modId xmlns:p14="http://schemas.microsoft.com/office/powerpoint/2010/main" val="1916017744"/>
              </p:ext>
            </p:extLst>
          </p:nvPr>
        </p:nvGraphicFramePr>
        <p:xfrm>
          <a:off x="6527254" y="2294962"/>
          <a:ext cx="1152128" cy="1926920"/>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val="4022564881"/>
                    </a:ext>
                  </a:extLst>
                </a:gridCol>
              </a:tblGrid>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页面</a:t>
                      </a: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357960639"/>
                  </a:ext>
                </a:extLst>
              </a:tr>
              <a:tr h="48173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页面</a:t>
                      </a: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2888450216"/>
                  </a:ext>
                </a:extLst>
              </a:tr>
              <a:tr h="481730">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1334580282"/>
                  </a:ext>
                </a:extLst>
              </a:tr>
              <a:tr h="481730">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marL="91428" marR="91428" marT="45714" marB="45714">
                    <a:solidFill>
                      <a:schemeClr val="bg1"/>
                    </a:solidFill>
                  </a:tcPr>
                </a:tc>
                <a:extLst>
                  <a:ext uri="{0D108BD9-81ED-4DB2-BD59-A6C34878D82A}">
                    <a16:rowId xmlns:a16="http://schemas.microsoft.com/office/drawing/2014/main" val="3932894082"/>
                  </a:ext>
                </a:extLst>
              </a:tr>
            </a:tbl>
          </a:graphicData>
        </a:graphic>
      </p:graphicFrame>
      <p:sp>
        <p:nvSpPr>
          <p:cNvPr id="9" name="文本框 8">
            <a:extLst>
              <a:ext uri="{FF2B5EF4-FFF2-40B4-BE49-F238E27FC236}">
                <a16:creationId xmlns:a16="http://schemas.microsoft.com/office/drawing/2014/main" id="{E8EECC27-1530-52FF-C22D-63C617D82DA0}"/>
              </a:ext>
            </a:extLst>
          </p:cNvPr>
          <p:cNvSpPr txBox="1"/>
          <p:nvPr/>
        </p:nvSpPr>
        <p:spPr>
          <a:xfrm>
            <a:off x="6527254" y="1743994"/>
            <a:ext cx="1107996" cy="460072"/>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页表</a:t>
            </a:r>
          </a:p>
        </p:txBody>
      </p:sp>
      <p:grpSp>
        <p:nvGrpSpPr>
          <p:cNvPr id="25" name="组合 24">
            <a:extLst>
              <a:ext uri="{FF2B5EF4-FFF2-40B4-BE49-F238E27FC236}">
                <a16:creationId xmlns:a16="http://schemas.microsoft.com/office/drawing/2014/main" id="{52C53774-546E-AECB-F0B2-9916867B08C9}"/>
              </a:ext>
            </a:extLst>
          </p:cNvPr>
          <p:cNvGrpSpPr/>
          <p:nvPr/>
        </p:nvGrpSpPr>
        <p:grpSpPr>
          <a:xfrm>
            <a:off x="7777894" y="2551623"/>
            <a:ext cx="1773696" cy="1421983"/>
            <a:chOff x="7777894" y="2551623"/>
            <a:chExt cx="1773696" cy="1421983"/>
          </a:xfrm>
        </p:grpSpPr>
        <p:cxnSp>
          <p:nvCxnSpPr>
            <p:cNvPr id="11" name="直接箭头连接符 10">
              <a:extLst>
                <a:ext uri="{FF2B5EF4-FFF2-40B4-BE49-F238E27FC236}">
                  <a16:creationId xmlns:a16="http://schemas.microsoft.com/office/drawing/2014/main" id="{4FCA8051-04D0-A8AC-8076-6D01D26629DB}"/>
                </a:ext>
              </a:extLst>
            </p:cNvPr>
            <p:cNvCxnSpPr/>
            <p:nvPr/>
          </p:nvCxnSpPr>
          <p:spPr>
            <a:xfrm>
              <a:off x="7823398" y="2551623"/>
              <a:ext cx="17281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4CF4F16-9793-BFD7-5EC6-90FB16D1D47E}"/>
                </a:ext>
              </a:extLst>
            </p:cNvPr>
            <p:cNvCxnSpPr/>
            <p:nvPr/>
          </p:nvCxnSpPr>
          <p:spPr>
            <a:xfrm>
              <a:off x="7791146" y="3024250"/>
              <a:ext cx="17281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DE94D06-5121-B1C7-A024-351DFAB1224A}"/>
                </a:ext>
              </a:extLst>
            </p:cNvPr>
            <p:cNvCxnSpPr/>
            <p:nvPr/>
          </p:nvCxnSpPr>
          <p:spPr>
            <a:xfrm>
              <a:off x="7796894" y="3501802"/>
              <a:ext cx="17281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EE6FF24-CC69-5BBD-17C1-49424D89F16F}"/>
                </a:ext>
              </a:extLst>
            </p:cNvPr>
            <p:cNvCxnSpPr/>
            <p:nvPr/>
          </p:nvCxnSpPr>
          <p:spPr>
            <a:xfrm>
              <a:off x="7777894" y="3973606"/>
              <a:ext cx="17281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cxnSp>
        <p:nvCxnSpPr>
          <p:cNvPr id="17" name="直接连接符 16">
            <a:extLst>
              <a:ext uri="{FF2B5EF4-FFF2-40B4-BE49-F238E27FC236}">
                <a16:creationId xmlns:a16="http://schemas.microsoft.com/office/drawing/2014/main" id="{33D3A735-4100-3A61-B5A4-F44EEA3757BC}"/>
              </a:ext>
            </a:extLst>
          </p:cNvPr>
          <p:cNvCxnSpPr/>
          <p:nvPr/>
        </p:nvCxnSpPr>
        <p:spPr>
          <a:xfrm>
            <a:off x="5807174" y="4581922"/>
            <a:ext cx="577300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2F9EC1B-89CD-E02B-83CA-672C947F056B}"/>
              </a:ext>
            </a:extLst>
          </p:cNvPr>
          <p:cNvSpPr txBox="1"/>
          <p:nvPr/>
        </p:nvSpPr>
        <p:spPr>
          <a:xfrm>
            <a:off x="9871363" y="2341539"/>
            <a:ext cx="848309" cy="400110"/>
          </a:xfrm>
          <a:prstGeom prst="rect">
            <a:avLst/>
          </a:prstGeom>
          <a:solidFill>
            <a:schemeClr val="bg1"/>
          </a:solid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a:t>
            </a: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66D2E2FA-2DF8-10C0-26BD-8DA9D8F7D8E2}"/>
              </a:ext>
            </a:extLst>
          </p:cNvPr>
          <p:cNvSpPr txBox="1"/>
          <p:nvPr/>
        </p:nvSpPr>
        <p:spPr>
          <a:xfrm>
            <a:off x="9848553" y="2858312"/>
            <a:ext cx="848309" cy="400110"/>
          </a:xfrm>
          <a:prstGeom prst="rect">
            <a:avLst/>
          </a:prstGeom>
          <a:solidFill>
            <a:schemeClr val="bg1"/>
          </a:solid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页面</a:t>
            </a: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5AD5A02-28EE-0413-E8EC-6F1C6D8AE95B}"/>
              </a:ext>
            </a:extLst>
          </p:cNvPr>
          <p:cNvSpPr txBox="1"/>
          <p:nvPr/>
        </p:nvSpPr>
        <p:spPr>
          <a:xfrm>
            <a:off x="7831630" y="5507637"/>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磁盘上的文件</a:t>
            </a:r>
          </a:p>
        </p:txBody>
      </p:sp>
      <p:sp>
        <p:nvSpPr>
          <p:cNvPr id="21" name="文本框 20">
            <a:extLst>
              <a:ext uri="{FF2B5EF4-FFF2-40B4-BE49-F238E27FC236}">
                <a16:creationId xmlns:a16="http://schemas.microsoft.com/office/drawing/2014/main" id="{C8376A26-02B3-0DC4-BA89-4EEECB5E7353}"/>
              </a:ext>
            </a:extLst>
          </p:cNvPr>
          <p:cNvSpPr txBox="1"/>
          <p:nvPr/>
        </p:nvSpPr>
        <p:spPr>
          <a:xfrm>
            <a:off x="5996890" y="4945751"/>
            <a:ext cx="1080000" cy="400110"/>
          </a:xfrm>
          <a:prstGeom prst="rect">
            <a:avLst/>
          </a:prstGeom>
          <a:solidFill>
            <a:srgbClr val="CB2C10"/>
          </a:solidFill>
          <a:ln>
            <a:noFill/>
          </a:ln>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页面</a:t>
            </a:r>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387DD2A-B8AD-18BB-5869-C74EDC029D65}"/>
              </a:ext>
            </a:extLst>
          </p:cNvPr>
          <p:cNvSpPr txBox="1"/>
          <p:nvPr/>
        </p:nvSpPr>
        <p:spPr>
          <a:xfrm>
            <a:off x="7491871" y="4945751"/>
            <a:ext cx="1080000" cy="400110"/>
          </a:xfrm>
          <a:prstGeom prst="rect">
            <a:avLst/>
          </a:prstGeom>
          <a:solidFill>
            <a:srgbClr val="CB2C10"/>
          </a:solidFill>
          <a:ln>
            <a:noFill/>
          </a:ln>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页面</a:t>
            </a:r>
            <a:r>
              <a:rPr lang="en-US" altLang="zh-CN" sz="2000"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10B1BCA0-FB94-0432-E4FE-6F39B488EBF4}"/>
              </a:ext>
            </a:extLst>
          </p:cNvPr>
          <p:cNvSpPr txBox="1"/>
          <p:nvPr/>
        </p:nvSpPr>
        <p:spPr>
          <a:xfrm>
            <a:off x="8986852" y="4945751"/>
            <a:ext cx="1080000" cy="400110"/>
          </a:xfrm>
          <a:prstGeom prst="rect">
            <a:avLst/>
          </a:prstGeom>
          <a:solidFill>
            <a:srgbClr val="CB2C10"/>
          </a:solidFill>
          <a:ln>
            <a:noFill/>
          </a:ln>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页面</a:t>
            </a:r>
            <a:r>
              <a:rPr lang="en-US" altLang="zh-CN" sz="2000"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A007EA0-0AE2-505A-3723-3B2E5681AE31}"/>
              </a:ext>
            </a:extLst>
          </p:cNvPr>
          <p:cNvSpPr txBox="1"/>
          <p:nvPr/>
        </p:nvSpPr>
        <p:spPr>
          <a:xfrm>
            <a:off x="10481833" y="4945751"/>
            <a:ext cx="1080000" cy="400110"/>
          </a:xfrm>
          <a:prstGeom prst="rect">
            <a:avLst/>
          </a:prstGeom>
          <a:solidFill>
            <a:srgbClr val="CB2C10"/>
          </a:solidFill>
          <a:ln>
            <a:noFill/>
          </a:ln>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页面</a:t>
            </a:r>
            <a:r>
              <a:rPr lang="en-US" altLang="zh-CN" sz="2000" dirty="0">
                <a:solidFill>
                  <a:schemeClr val="bg1"/>
                </a:solidFill>
                <a:latin typeface="微软雅黑" panose="020B0503020204020204" pitchFamily="34" charset="-122"/>
                <a:ea typeface="微软雅黑" panose="020B0503020204020204" pitchFamily="34" charset="-122"/>
              </a:rPr>
              <a:t>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5222746"/>
      </p:ext>
    </p:extLst>
  </p:cSld>
  <p:clrMapOvr>
    <a:masterClrMapping/>
  </p:clrMapOvr>
  <mc:AlternateContent xmlns:mc="http://schemas.openxmlformats.org/markup-compatibility/2006" xmlns:p14="http://schemas.microsoft.com/office/powerpoint/2010/main">
    <mc:Choice Requires="p14">
      <p:transition spd="slow" p14:dur="2000" advTm="40334"/>
    </mc:Choice>
    <mc:Fallback xmlns="">
      <p:transition spd="slow" advTm="40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par>
                                <p:cTn id="7" presetID="1" presetClass="entr" presetSubtype="0" fill="hold" nodeType="withEffect">
                                  <p:stCondLst>
                                    <p:cond delay="300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1000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35" presetClass="emph" presetSubtype="0" repeatCount="3000" fill="hold" grpId="0" nodeType="withEffect">
                                  <p:stCondLst>
                                    <p:cond delay="12000"/>
                                  </p:stCondLst>
                                  <p:childTnLst>
                                    <p:anim calcmode="discrete" valueType="str">
                                      <p:cBhvr>
                                        <p:cTn id="12" dur="1000" fill="hold"/>
                                        <p:tgtEl>
                                          <p:spTgt spid="7"/>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nodeType="withEffect">
                                  <p:stCondLst>
                                    <p:cond delay="12000"/>
                                  </p:stCondLst>
                                  <p:childTnLst>
                                    <p:anim calcmode="discrete" valueType="str">
                                      <p:cBhvr>
                                        <p:cTn id="14" dur="1000" fill="hold"/>
                                        <p:tgtEl>
                                          <p:spTgt spid="5"/>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0"/>
                            </p:stCondLst>
                            <p:childTnLst>
                              <p:par>
                                <p:cTn id="16" presetID="1" presetClass="entr" presetSubtype="0" fill="hold" grpId="0" nodeType="afterEffect">
                                  <p:stCondLst>
                                    <p:cond delay="1100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26000"/>
                            </p:stCondLst>
                            <p:childTnLst>
                              <p:par>
                                <p:cTn id="19" presetID="1" presetClass="entr" presetSubtype="0" fill="hold" grpId="0" nodeType="afterEffect">
                                  <p:stCondLst>
                                    <p:cond delay="300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29000"/>
                            </p:stCondLst>
                            <p:childTnLst>
                              <p:par>
                                <p:cTn id="22" presetID="1" presetClass="entr" presetSubtype="0" fill="hold" grpId="0" nodeType="afterEffect">
                                  <p:stCondLst>
                                    <p:cond delay="700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700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nodeType="withEffect">
                                  <p:stCondLst>
                                    <p:cond delay="700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nodeType="withEffect">
                                  <p:stCondLst>
                                    <p:cond delay="700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8"/>
                </p:tgtEl>
              </p:cMediaNode>
            </p:audio>
          </p:childTnLst>
        </p:cTn>
      </p:par>
    </p:tnLst>
    <p:bldLst>
      <p:bldP spid="7" grpId="0"/>
      <p:bldP spid="9" grpId="0"/>
      <p:bldP spid="18"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2.7|1.9"/>
</p:tagLst>
</file>

<file path=ppt/tags/tag10.xml><?xml version="1.0" encoding="utf-8"?>
<p:tagLst xmlns:a="http://schemas.openxmlformats.org/drawingml/2006/main" xmlns:r="http://schemas.openxmlformats.org/officeDocument/2006/relationships" xmlns:p="http://schemas.openxmlformats.org/presentationml/2006/main">
  <p:tag name="TIMING" val="|6.6"/>
</p:tagLst>
</file>

<file path=ppt/tags/tag11.xml><?xml version="1.0" encoding="utf-8"?>
<p:tagLst xmlns:a="http://schemas.openxmlformats.org/drawingml/2006/main" xmlns:r="http://schemas.openxmlformats.org/officeDocument/2006/relationships" xmlns:p="http://schemas.openxmlformats.org/presentationml/2006/main">
  <p:tag name="TIMING" val="|18.4"/>
</p:tagLst>
</file>

<file path=ppt/tags/tag12.xml><?xml version="1.0" encoding="utf-8"?>
<p:tagLst xmlns:a="http://schemas.openxmlformats.org/drawingml/2006/main" xmlns:r="http://schemas.openxmlformats.org/officeDocument/2006/relationships" xmlns:p="http://schemas.openxmlformats.org/presentationml/2006/main">
  <p:tag name="TIMING" val="|14.2|10.7|17.7|6|7.9|6|7.2"/>
</p:tagLst>
</file>

<file path=ppt/tags/tag13.xml><?xml version="1.0" encoding="utf-8"?>
<p:tagLst xmlns:a="http://schemas.openxmlformats.org/drawingml/2006/main" xmlns:r="http://schemas.openxmlformats.org/officeDocument/2006/relationships" xmlns:p="http://schemas.openxmlformats.org/presentationml/2006/main">
  <p:tag name="TIMING" val="|10.6|10.3|4.2"/>
</p:tagLst>
</file>

<file path=ppt/tags/tag14.xml><?xml version="1.0" encoding="utf-8"?>
<p:tagLst xmlns:a="http://schemas.openxmlformats.org/drawingml/2006/main" xmlns:r="http://schemas.openxmlformats.org/officeDocument/2006/relationships" xmlns:p="http://schemas.openxmlformats.org/presentationml/2006/main">
  <p:tag name="TIMING" val="|3.8|5.8"/>
</p:tagLst>
</file>

<file path=ppt/tags/tag2.xml><?xml version="1.0" encoding="utf-8"?>
<p:tagLst xmlns:a="http://schemas.openxmlformats.org/drawingml/2006/main" xmlns:r="http://schemas.openxmlformats.org/officeDocument/2006/relationships" xmlns:p="http://schemas.openxmlformats.org/presentationml/2006/main">
  <p:tag name="TIMING" val="|15.6"/>
</p:tagLst>
</file>

<file path=ppt/tags/tag3.xml><?xml version="1.0" encoding="utf-8"?>
<p:tagLst xmlns:a="http://schemas.openxmlformats.org/drawingml/2006/main" xmlns:r="http://schemas.openxmlformats.org/officeDocument/2006/relationships" xmlns:p="http://schemas.openxmlformats.org/presentationml/2006/main">
  <p:tag name="TIMING" val="|7.3|4.2|4"/>
</p:tagLst>
</file>

<file path=ppt/tags/tag4.xml><?xml version="1.0" encoding="utf-8"?>
<p:tagLst xmlns:a="http://schemas.openxmlformats.org/drawingml/2006/main" xmlns:r="http://schemas.openxmlformats.org/officeDocument/2006/relationships" xmlns:p="http://schemas.openxmlformats.org/presentationml/2006/main">
  <p:tag name="TIMING" val="|18"/>
</p:tagLst>
</file>

<file path=ppt/tags/tag5.xml><?xml version="1.0" encoding="utf-8"?>
<p:tagLst xmlns:a="http://schemas.openxmlformats.org/drawingml/2006/main" xmlns:r="http://schemas.openxmlformats.org/officeDocument/2006/relationships" xmlns:p="http://schemas.openxmlformats.org/presentationml/2006/main">
  <p:tag name="TIMING" val="|10.4"/>
</p:tagLst>
</file>

<file path=ppt/tags/tag6.xml><?xml version="1.0" encoding="utf-8"?>
<p:tagLst xmlns:a="http://schemas.openxmlformats.org/drawingml/2006/main" xmlns:r="http://schemas.openxmlformats.org/officeDocument/2006/relationships" xmlns:p="http://schemas.openxmlformats.org/presentationml/2006/main">
  <p:tag name="TIMING" val="|9.7"/>
</p:tagLst>
</file>

<file path=ppt/tags/tag7.xml><?xml version="1.0" encoding="utf-8"?>
<p:tagLst xmlns:a="http://schemas.openxmlformats.org/drawingml/2006/main" xmlns:r="http://schemas.openxmlformats.org/officeDocument/2006/relationships" xmlns:p="http://schemas.openxmlformats.org/presentationml/2006/main">
  <p:tag name="TIMING" val="|6.4"/>
</p:tagLst>
</file>

<file path=ppt/tags/tag8.xml><?xml version="1.0" encoding="utf-8"?>
<p:tagLst xmlns:a="http://schemas.openxmlformats.org/drawingml/2006/main" xmlns:r="http://schemas.openxmlformats.org/officeDocument/2006/relationships" xmlns:p="http://schemas.openxmlformats.org/presentationml/2006/main">
  <p:tag name="TIMING" val="|7.2|2.9|73.3|8.2"/>
</p:tagLst>
</file>

<file path=ppt/tags/tag9.xml><?xml version="1.0" encoding="utf-8"?>
<p:tagLst xmlns:a="http://schemas.openxmlformats.org/drawingml/2006/main" xmlns:r="http://schemas.openxmlformats.org/officeDocument/2006/relationships" xmlns:p="http://schemas.openxmlformats.org/presentationml/2006/main">
  <p:tag name="TIMING" val="|6.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defRPr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29978</TotalTime>
  <Words>5462</Words>
  <Application>Microsoft Office PowerPoint</Application>
  <PresentationFormat>自定义</PresentationFormat>
  <Paragraphs>878</Paragraphs>
  <Slides>40</Slides>
  <Notes>40</Notes>
  <HiddenSlides>0</HiddenSlides>
  <MMClips>40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宋体</vt:lpstr>
      <vt:lpstr>微软雅黑</vt:lpstr>
      <vt:lpstr>Arial</vt:lpstr>
      <vt:lpstr>Arial Narrow</vt:lpstr>
      <vt:lpstr>Calibri</vt:lpstr>
      <vt:lpstr>Lucida Sans</vt:lpstr>
      <vt:lpstr>Perpetua</vt:lpstr>
      <vt:lpstr>Times New Roman</vt:lpstr>
      <vt:lpstr>Verdana</vt:lpstr>
      <vt:lpstr>Wingdings</vt:lpstr>
      <vt:lpstr>Wingdings 2</vt:lpstr>
      <vt:lpstr>平衡</vt:lpstr>
      <vt:lpstr> 缓冲池</vt:lpstr>
      <vt:lpstr>本节主要内容</vt:lpstr>
      <vt:lpstr>1 缓冲池的工作原理</vt:lpstr>
      <vt:lpstr>1 缓冲池的工作原理</vt:lpstr>
      <vt:lpstr>1 缓冲池的工作原理</vt:lpstr>
      <vt:lpstr>1 缓冲池的工作原理</vt:lpstr>
      <vt:lpstr>1 缓冲池的工作原理</vt:lpstr>
      <vt:lpstr>缓冲池的作用</vt:lpstr>
      <vt:lpstr>2 缓冲池结构</vt:lpstr>
      <vt:lpstr>缓冲池页表</vt:lpstr>
      <vt:lpstr>脏页的处理</vt:lpstr>
      <vt:lpstr>3 缓冲池替换算法</vt:lpstr>
      <vt:lpstr>3 缓冲池替换算法</vt:lpstr>
      <vt:lpstr>LRU算法的缺点</vt:lpstr>
      <vt:lpstr>顺序洪泛的例子</vt:lpstr>
      <vt:lpstr>顺序洪泛的例子</vt:lpstr>
      <vt:lpstr>顺序洪泛的例子</vt:lpstr>
      <vt:lpstr>顺序洪泛的例子</vt:lpstr>
      <vt:lpstr>顺序洪泛的例子</vt:lpstr>
      <vt:lpstr>顺序洪泛的例子</vt:lpstr>
      <vt:lpstr>顺序洪泛的例子</vt:lpstr>
      <vt:lpstr>顺序洪泛的例子</vt:lpstr>
      <vt:lpstr>LRU-K算法</vt:lpstr>
      <vt:lpstr>LRU-K算法</vt:lpstr>
      <vt:lpstr>LRU-K算法</vt:lpstr>
      <vt:lpstr>LRU-K算法</vt:lpstr>
      <vt:lpstr>LRU-K算法</vt:lpstr>
      <vt:lpstr>LRU-K算法</vt:lpstr>
      <vt:lpstr>LRU-K算法</vt:lpstr>
      <vt:lpstr>LRU-K算法</vt:lpstr>
      <vt:lpstr>LRU-K算法</vt:lpstr>
      <vt:lpstr>LRU-K算法</vt:lpstr>
      <vt:lpstr>LRU-K算法</vt:lpstr>
      <vt:lpstr>LRU-K算法</vt:lpstr>
      <vt:lpstr>LRU-K算法</vt:lpstr>
      <vt:lpstr>MySQL的近似LRU-K</vt:lpstr>
      <vt:lpstr>MySQL的近似LRU-K</vt:lpstr>
      <vt:lpstr>MySQL的近似LRU-K</vt:lpstr>
      <vt:lpstr>MySQL的近似LRU-K</vt:lpstr>
      <vt:lpstr>3 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茂林 杨</cp:lastModifiedBy>
  <cp:revision>1085</cp:revision>
  <dcterms:created xsi:type="dcterms:W3CDTF">2019-02-21T08:15:55Z</dcterms:created>
  <dcterms:modified xsi:type="dcterms:W3CDTF">2024-02-16T12:59:04Z</dcterms:modified>
</cp:coreProperties>
</file>